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  <p:sldMasterId id="2147483678" r:id="rId5"/>
  </p:sldMasterIdLst>
  <p:notesMasterIdLst>
    <p:notesMasterId r:id="rId11"/>
  </p:notesMasterIdLst>
  <p:handoutMasterIdLst>
    <p:handoutMasterId r:id="rId12"/>
  </p:handoutMasterIdLst>
  <p:sldIdLst>
    <p:sldId id="271" r:id="rId6"/>
    <p:sldId id="319" r:id="rId7"/>
    <p:sldId id="320" r:id="rId8"/>
    <p:sldId id="321" r:id="rId9"/>
    <p:sldId id="27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12C8C85-51F0-491E-9774-3900AFEF0FD7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yst layout 1 - Markerin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yst layout 2 - Markerin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yst layout 3 - Markerin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yst layout 2 - Markerin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30" autoAdjust="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7" d="100"/>
        <a:sy n="197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54657A-DB7C-4792-8F38-D90C0C51FA1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D580E4-869C-47B4-97E2-9E4FBD1780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031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572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5419792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GB" dirty="0"/>
              <a:t>Click on the icon to insert a picture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0" y="5419792"/>
            <a:ext cx="12183576" cy="1438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/>
          </a:p>
        </p:txBody>
      </p:sp>
      <p:sp>
        <p:nvSpPr>
          <p:cNvPr id="15" name="Rektangel 14"/>
          <p:cNvSpPr/>
          <p:nvPr userDrawn="1"/>
        </p:nvSpPr>
        <p:spPr>
          <a:xfrm>
            <a:off x="8576442" y="-10886"/>
            <a:ext cx="3615559" cy="1124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/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0200" y="5651195"/>
            <a:ext cx="11530013" cy="91494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221" y="5972130"/>
            <a:ext cx="1505262" cy="427995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330200" y="2094357"/>
            <a:ext cx="4862400" cy="1231078"/>
          </a:xfrm>
          <a:noFill/>
        </p:spPr>
        <p:txBody>
          <a:bodyPr lIns="0" tIns="0" rIns="0" bIns="0" anchor="ctr" anchorCtr="0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4" name="Picture 13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792075" y="5831804"/>
            <a:ext cx="219519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5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555625"/>
            <a:ext cx="9566837" cy="3795913"/>
          </a:xfr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da-DK" sz="4800" b="0" dirty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</a:t>
            </a:r>
          </a:p>
        </p:txBody>
      </p:sp>
      <p:sp>
        <p:nvSpPr>
          <p:cNvPr id="8" name="Pladsholder til tekst 13"/>
          <p:cNvSpPr>
            <a:spLocks noGrp="1"/>
          </p:cNvSpPr>
          <p:nvPr>
            <p:ph type="body" sz="quarter" idx="14" hasCustomPrompt="1"/>
          </p:nvPr>
        </p:nvSpPr>
        <p:spPr>
          <a:xfrm>
            <a:off x="10075333" y="5822462"/>
            <a:ext cx="2116667" cy="608548"/>
          </a:xfrm>
          <a:blipFill>
            <a:blip r:embed="rId2"/>
            <a:srcRect/>
            <a:stretch>
              <a:fillRect l="-332002" t="-56194" r="3" b="2"/>
            </a:stretch>
          </a:blipFill>
        </p:spPr>
        <p:txBody>
          <a:bodyPr/>
          <a:lstStyle>
            <a:lvl1pPr algn="r">
              <a:defRPr sz="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70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555625"/>
            <a:ext cx="9566837" cy="3795913"/>
          </a:xfr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da-DK" sz="4800" b="0" dirty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</a:t>
            </a:r>
          </a:p>
        </p:txBody>
      </p:sp>
      <p:sp>
        <p:nvSpPr>
          <p:cNvPr id="8" name="Pladsholder til tekst 13"/>
          <p:cNvSpPr>
            <a:spLocks noGrp="1"/>
          </p:cNvSpPr>
          <p:nvPr>
            <p:ph type="body" sz="quarter" idx="14" hasCustomPrompt="1"/>
          </p:nvPr>
        </p:nvSpPr>
        <p:spPr>
          <a:xfrm>
            <a:off x="10075333" y="5822462"/>
            <a:ext cx="2116667" cy="608548"/>
          </a:xfrm>
          <a:blipFill>
            <a:blip r:embed="rId2"/>
            <a:srcRect/>
            <a:stretch>
              <a:fillRect l="-332002" t="-56194" r="3" b="2"/>
            </a:stretch>
          </a:blipFill>
        </p:spPr>
        <p:txBody>
          <a:bodyPr/>
          <a:lstStyle>
            <a:lvl1pPr algn="r">
              <a:defRPr sz="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856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Im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GB" dirty="0"/>
              <a:t>Click on the icon to insert a picture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559229"/>
            <a:ext cx="9566837" cy="2052768"/>
          </a:xfr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da-DK" sz="4800" b="0" dirty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edit</a:t>
            </a:r>
          </a:p>
        </p:txBody>
      </p:sp>
      <p:sp>
        <p:nvSpPr>
          <p:cNvPr id="2" name="Rektangel 1"/>
          <p:cNvSpPr/>
          <p:nvPr userDrawn="1"/>
        </p:nvSpPr>
        <p:spPr>
          <a:xfrm>
            <a:off x="9370165" y="5861278"/>
            <a:ext cx="2821836" cy="5697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/>
          </a:p>
        </p:txBody>
      </p:sp>
      <p:sp>
        <p:nvSpPr>
          <p:cNvPr id="9" name="Pladsholder til tekst 13"/>
          <p:cNvSpPr>
            <a:spLocks noGrp="1"/>
          </p:cNvSpPr>
          <p:nvPr>
            <p:ph type="body" sz="quarter" idx="15" hasCustomPrompt="1"/>
          </p:nvPr>
        </p:nvSpPr>
        <p:spPr>
          <a:xfrm>
            <a:off x="10075333" y="5822462"/>
            <a:ext cx="2116667" cy="608548"/>
          </a:xfrm>
          <a:blipFill>
            <a:blip r:embed="rId2"/>
            <a:srcRect/>
            <a:stretch>
              <a:fillRect l="-332002" t="-56194" r="3" b="2"/>
            </a:stretch>
          </a:blipFill>
        </p:spPr>
        <p:txBody>
          <a:bodyPr/>
          <a:lstStyle>
            <a:lvl1pPr algn="r">
              <a:defRPr sz="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887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A">
    <p:bg>
      <p:bgPr>
        <a:gradFill flip="none" rotWithShape="1">
          <a:gsLst>
            <a:gs pos="0">
              <a:schemeClr val="bg2"/>
            </a:gs>
            <a:gs pos="21000">
              <a:schemeClr val="bg2"/>
            </a:gs>
            <a:gs pos="100000">
              <a:schemeClr val="bg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0201" y="555625"/>
            <a:ext cx="3640668" cy="3795913"/>
          </a:xfr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da-DK" sz="2000" b="0" dirty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9" name="Group 4"/>
          <p:cNvGrpSpPr>
            <a:grpSpLocks noChangeAspect="1"/>
          </p:cNvGrpSpPr>
          <p:nvPr userDrawn="1"/>
        </p:nvGrpSpPr>
        <p:grpSpPr bwMode="auto">
          <a:xfrm>
            <a:off x="5092700" y="1822450"/>
            <a:ext cx="2006600" cy="2633663"/>
            <a:chOff x="2335" y="1148"/>
            <a:chExt cx="1264" cy="1659"/>
          </a:xfrm>
        </p:grpSpPr>
        <p:sp>
          <p:nvSpPr>
            <p:cNvPr id="10" name="Freeform 18"/>
            <p:cNvSpPr>
              <a:spLocks/>
            </p:cNvSpPr>
            <p:nvPr userDrawn="1"/>
          </p:nvSpPr>
          <p:spPr bwMode="auto">
            <a:xfrm>
              <a:off x="2335" y="1148"/>
              <a:ext cx="1264" cy="1050"/>
            </a:xfrm>
            <a:custGeom>
              <a:avLst/>
              <a:gdLst>
                <a:gd name="T0" fmla="*/ 197 w 672"/>
                <a:gd name="T1" fmla="*/ 0 h 557"/>
                <a:gd name="T2" fmla="*/ 670 w 672"/>
                <a:gd name="T3" fmla="*/ 430 h 557"/>
                <a:gd name="T4" fmla="*/ 652 w 672"/>
                <a:gd name="T5" fmla="*/ 557 h 557"/>
                <a:gd name="T6" fmla="*/ 306 w 672"/>
                <a:gd name="T7" fmla="*/ 354 h 557"/>
                <a:gd name="T8" fmla="*/ 306 w 672"/>
                <a:gd name="T9" fmla="*/ 354 h 557"/>
                <a:gd name="T10" fmla="*/ 0 w 672"/>
                <a:gd name="T11" fmla="*/ 67 h 557"/>
                <a:gd name="T12" fmla="*/ 0 w 672"/>
                <a:gd name="T13" fmla="*/ 1 h 557"/>
                <a:gd name="T14" fmla="*/ 197 w 672"/>
                <a:gd name="T15" fmla="*/ 0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2" h="557">
                  <a:moveTo>
                    <a:pt x="197" y="0"/>
                  </a:moveTo>
                  <a:cubicBezTo>
                    <a:pt x="476" y="0"/>
                    <a:pt x="672" y="177"/>
                    <a:pt x="670" y="430"/>
                  </a:cubicBezTo>
                  <a:cubicBezTo>
                    <a:pt x="670" y="486"/>
                    <a:pt x="663" y="516"/>
                    <a:pt x="652" y="557"/>
                  </a:cubicBezTo>
                  <a:cubicBezTo>
                    <a:pt x="609" y="439"/>
                    <a:pt x="489" y="392"/>
                    <a:pt x="306" y="354"/>
                  </a:cubicBezTo>
                  <a:cubicBezTo>
                    <a:pt x="306" y="354"/>
                    <a:pt x="306" y="354"/>
                    <a:pt x="306" y="354"/>
                  </a:cubicBezTo>
                  <a:cubicBezTo>
                    <a:pt x="44" y="291"/>
                    <a:pt x="0" y="223"/>
                    <a:pt x="0" y="6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98" y="0"/>
                    <a:pt x="197" y="0"/>
                  </a:cubicBezTo>
                </a:path>
              </a:pathLst>
            </a:custGeom>
            <a:solidFill>
              <a:srgbClr val="55575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19"/>
            <p:cNvSpPr>
              <a:spLocks/>
            </p:cNvSpPr>
            <p:nvPr userDrawn="1"/>
          </p:nvSpPr>
          <p:spPr bwMode="auto">
            <a:xfrm>
              <a:off x="2335" y="1923"/>
              <a:ext cx="1025" cy="884"/>
            </a:xfrm>
            <a:custGeom>
              <a:avLst/>
              <a:gdLst>
                <a:gd name="T0" fmla="*/ 545 w 545"/>
                <a:gd name="T1" fmla="*/ 286 h 469"/>
                <a:gd name="T2" fmla="*/ 260 w 545"/>
                <a:gd name="T3" fmla="*/ 100 h 469"/>
                <a:gd name="T4" fmla="*/ 0 w 545"/>
                <a:gd name="T5" fmla="*/ 0 h 469"/>
                <a:gd name="T6" fmla="*/ 0 w 545"/>
                <a:gd name="T7" fmla="*/ 391 h 469"/>
                <a:gd name="T8" fmla="*/ 250 w 545"/>
                <a:gd name="T9" fmla="*/ 469 h 469"/>
                <a:gd name="T10" fmla="*/ 545 w 545"/>
                <a:gd name="T11" fmla="*/ 286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5" h="469">
                  <a:moveTo>
                    <a:pt x="545" y="286"/>
                  </a:moveTo>
                  <a:cubicBezTo>
                    <a:pt x="545" y="192"/>
                    <a:pt x="496" y="153"/>
                    <a:pt x="260" y="100"/>
                  </a:cubicBezTo>
                  <a:cubicBezTo>
                    <a:pt x="116" y="68"/>
                    <a:pt x="57" y="33"/>
                    <a:pt x="0" y="0"/>
                  </a:cubicBezTo>
                  <a:cubicBezTo>
                    <a:pt x="0" y="391"/>
                    <a:pt x="0" y="391"/>
                    <a:pt x="0" y="391"/>
                  </a:cubicBezTo>
                  <a:cubicBezTo>
                    <a:pt x="79" y="440"/>
                    <a:pt x="191" y="469"/>
                    <a:pt x="250" y="469"/>
                  </a:cubicBezTo>
                  <a:cubicBezTo>
                    <a:pt x="449" y="469"/>
                    <a:pt x="545" y="382"/>
                    <a:pt x="545" y="286"/>
                  </a:cubicBezTo>
                </a:path>
              </a:pathLst>
            </a:custGeom>
            <a:solidFill>
              <a:srgbClr val="55575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69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B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30201" y="555625"/>
            <a:ext cx="3640668" cy="3795913"/>
          </a:xfr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da-DK" sz="2000" b="0" dirty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5092700" y="1822450"/>
            <a:ext cx="2006600" cy="2633663"/>
            <a:chOff x="2335" y="1148"/>
            <a:chExt cx="1264" cy="1659"/>
          </a:xfrm>
        </p:grpSpPr>
        <p:sp>
          <p:nvSpPr>
            <p:cNvPr id="13" name="Freeform 18"/>
            <p:cNvSpPr>
              <a:spLocks/>
            </p:cNvSpPr>
            <p:nvPr userDrawn="1"/>
          </p:nvSpPr>
          <p:spPr bwMode="auto">
            <a:xfrm>
              <a:off x="2335" y="1148"/>
              <a:ext cx="1264" cy="1050"/>
            </a:xfrm>
            <a:custGeom>
              <a:avLst/>
              <a:gdLst>
                <a:gd name="T0" fmla="*/ 197 w 672"/>
                <a:gd name="T1" fmla="*/ 0 h 557"/>
                <a:gd name="T2" fmla="*/ 670 w 672"/>
                <a:gd name="T3" fmla="*/ 430 h 557"/>
                <a:gd name="T4" fmla="*/ 652 w 672"/>
                <a:gd name="T5" fmla="*/ 557 h 557"/>
                <a:gd name="T6" fmla="*/ 306 w 672"/>
                <a:gd name="T7" fmla="*/ 354 h 557"/>
                <a:gd name="T8" fmla="*/ 306 w 672"/>
                <a:gd name="T9" fmla="*/ 354 h 557"/>
                <a:gd name="T10" fmla="*/ 0 w 672"/>
                <a:gd name="T11" fmla="*/ 67 h 557"/>
                <a:gd name="T12" fmla="*/ 0 w 672"/>
                <a:gd name="T13" fmla="*/ 1 h 557"/>
                <a:gd name="T14" fmla="*/ 197 w 672"/>
                <a:gd name="T15" fmla="*/ 0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2" h="557">
                  <a:moveTo>
                    <a:pt x="197" y="0"/>
                  </a:moveTo>
                  <a:cubicBezTo>
                    <a:pt x="476" y="0"/>
                    <a:pt x="672" y="177"/>
                    <a:pt x="670" y="430"/>
                  </a:cubicBezTo>
                  <a:cubicBezTo>
                    <a:pt x="670" y="486"/>
                    <a:pt x="663" y="516"/>
                    <a:pt x="652" y="557"/>
                  </a:cubicBezTo>
                  <a:cubicBezTo>
                    <a:pt x="609" y="439"/>
                    <a:pt x="489" y="392"/>
                    <a:pt x="306" y="354"/>
                  </a:cubicBezTo>
                  <a:cubicBezTo>
                    <a:pt x="306" y="354"/>
                    <a:pt x="306" y="354"/>
                    <a:pt x="306" y="354"/>
                  </a:cubicBezTo>
                  <a:cubicBezTo>
                    <a:pt x="44" y="291"/>
                    <a:pt x="0" y="223"/>
                    <a:pt x="0" y="6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98" y="0"/>
                    <a:pt x="197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Freeform 19"/>
            <p:cNvSpPr>
              <a:spLocks/>
            </p:cNvSpPr>
            <p:nvPr userDrawn="1"/>
          </p:nvSpPr>
          <p:spPr bwMode="auto">
            <a:xfrm>
              <a:off x="2335" y="1923"/>
              <a:ext cx="1025" cy="884"/>
            </a:xfrm>
            <a:custGeom>
              <a:avLst/>
              <a:gdLst>
                <a:gd name="T0" fmla="*/ 545 w 545"/>
                <a:gd name="T1" fmla="*/ 286 h 469"/>
                <a:gd name="T2" fmla="*/ 260 w 545"/>
                <a:gd name="T3" fmla="*/ 100 h 469"/>
                <a:gd name="T4" fmla="*/ 0 w 545"/>
                <a:gd name="T5" fmla="*/ 0 h 469"/>
                <a:gd name="T6" fmla="*/ 0 w 545"/>
                <a:gd name="T7" fmla="*/ 391 h 469"/>
                <a:gd name="T8" fmla="*/ 250 w 545"/>
                <a:gd name="T9" fmla="*/ 469 h 469"/>
                <a:gd name="T10" fmla="*/ 545 w 545"/>
                <a:gd name="T11" fmla="*/ 286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5" h="469">
                  <a:moveTo>
                    <a:pt x="545" y="286"/>
                  </a:moveTo>
                  <a:cubicBezTo>
                    <a:pt x="545" y="192"/>
                    <a:pt x="496" y="153"/>
                    <a:pt x="260" y="100"/>
                  </a:cubicBezTo>
                  <a:cubicBezTo>
                    <a:pt x="116" y="68"/>
                    <a:pt x="57" y="33"/>
                    <a:pt x="0" y="0"/>
                  </a:cubicBezTo>
                  <a:cubicBezTo>
                    <a:pt x="0" y="391"/>
                    <a:pt x="0" y="391"/>
                    <a:pt x="0" y="391"/>
                  </a:cubicBezTo>
                  <a:cubicBezTo>
                    <a:pt x="79" y="440"/>
                    <a:pt x="191" y="469"/>
                    <a:pt x="250" y="469"/>
                  </a:cubicBezTo>
                  <a:cubicBezTo>
                    <a:pt x="449" y="469"/>
                    <a:pt x="545" y="382"/>
                    <a:pt x="545" y="28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527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CCCF-2CDC-4D06-A537-3C7ADE1BFD0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E4DF-A430-4B82-AA34-F1A2FFAFE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809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CFF5-E471-49EF-9DF7-2BBA272B83AA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871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59A-21EC-4EB5-AD65-B3B16DAB0387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19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1EB0-22D0-4905-A665-81290ACE1E24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185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471A-9074-49A9-B894-1B7254738BB8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3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5419792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GB" dirty="0"/>
              <a:t>Click on the icon to insert a picture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0" y="5419792"/>
            <a:ext cx="12183576" cy="1438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/>
          </a:p>
        </p:txBody>
      </p:sp>
      <p:sp>
        <p:nvSpPr>
          <p:cNvPr id="15" name="Rektangel 14"/>
          <p:cNvSpPr/>
          <p:nvPr userDrawn="1"/>
        </p:nvSpPr>
        <p:spPr>
          <a:xfrm>
            <a:off x="8576442" y="-10886"/>
            <a:ext cx="3615559" cy="1124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30200" y="5985949"/>
            <a:ext cx="5621338" cy="376755"/>
          </a:xfr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30200" y="2094357"/>
            <a:ext cx="4862400" cy="1231078"/>
          </a:xfrm>
          <a:noFill/>
        </p:spPr>
        <p:txBody>
          <a:bodyPr lIns="0" tIns="0" rIns="0" bIns="0" anchor="ctr" anchorCtr="0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0200" y="5651195"/>
            <a:ext cx="11530013" cy="91494"/>
          </a:xfrm>
          <a:prstGeom prst="rect">
            <a:avLst/>
          </a:prstGeom>
        </p:spPr>
      </p:pic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221" y="5972130"/>
            <a:ext cx="1505262" cy="427995"/>
          </a:xfrm>
          <a:prstGeom prst="rect">
            <a:avLst/>
          </a:prstGeom>
        </p:spPr>
      </p:pic>
      <p:sp>
        <p:nvSpPr>
          <p:cNvPr id="22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3" name="Picture 12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694288" y="5882048"/>
            <a:ext cx="219519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866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4304-0AD5-49F2-8470-911F72750A33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349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BFE2-AD55-4EE0-99B7-30B5BBF9EA31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73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36083-61EF-410A-8B47-59BB3681540C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89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9E67-F945-43B5-8EA7-3E6AC8D9F6F3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2740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AD14-A4E7-4328-B35F-919F9E2F09C3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3087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EFFD7-265A-442A-BACD-5E06709023A6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150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5BE5F-F1D8-4B9A-B8A3-C1019199DA47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94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GB" dirty="0"/>
              <a:t>Click on the icon to insert a picture</a:t>
            </a:r>
          </a:p>
        </p:txBody>
      </p:sp>
      <p:sp>
        <p:nvSpPr>
          <p:cNvPr id="15" name="Rektangel 14"/>
          <p:cNvSpPr/>
          <p:nvPr userDrawn="1"/>
        </p:nvSpPr>
        <p:spPr>
          <a:xfrm>
            <a:off x="8576442" y="-10886"/>
            <a:ext cx="3615559" cy="1124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330200" y="2813461"/>
            <a:ext cx="4862400" cy="1231078"/>
          </a:xfrm>
          <a:noFill/>
        </p:spPr>
        <p:txBody>
          <a:bodyPr lIns="0" tIns="0" rIns="0" bIns="0" anchor="ctr" anchorCtr="0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uppe 2"/>
          <p:cNvGrpSpPr/>
          <p:nvPr userDrawn="1"/>
        </p:nvGrpSpPr>
        <p:grpSpPr>
          <a:xfrm>
            <a:off x="-27279783" y="-3540034"/>
            <a:ext cx="39478305" cy="3113045"/>
            <a:chOff x="0" y="-1705702"/>
            <a:chExt cx="12192000" cy="961395"/>
          </a:xfrm>
        </p:grpSpPr>
        <p:pic>
          <p:nvPicPr>
            <p:cNvPr id="18" name="Billede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200" y="-1535009"/>
              <a:ext cx="11530013" cy="91494"/>
            </a:xfrm>
            <a:prstGeom prst="rect">
              <a:avLst/>
            </a:prstGeom>
          </p:spPr>
        </p:pic>
        <p:pic>
          <p:nvPicPr>
            <p:cNvPr id="19" name="Billede 18"/>
            <p:cNvPicPr>
              <a:picLocks noChangeAspect="1"/>
            </p:cNvPicPr>
            <p:nvPr userDrawn="1"/>
          </p:nvPicPr>
          <p:blipFill>
            <a:blip r:embed="rId3" cstate="print">
              <a:lum bright="10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4221" y="-1214074"/>
              <a:ext cx="1505262" cy="427995"/>
            </a:xfrm>
            <a:prstGeom prst="rect">
              <a:avLst/>
            </a:prstGeom>
          </p:spPr>
        </p:pic>
        <p:sp>
          <p:nvSpPr>
            <p:cNvPr id="2" name="Rektangel 1"/>
            <p:cNvSpPr/>
            <p:nvPr userDrawn="1"/>
          </p:nvSpPr>
          <p:spPr>
            <a:xfrm>
              <a:off x="0" y="-1705702"/>
              <a:ext cx="12192000" cy="9613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en-GB" dirty="0" err="1"/>
            </a:p>
          </p:txBody>
        </p:sp>
      </p:grp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30200" y="5985949"/>
            <a:ext cx="5461000" cy="376755"/>
          </a:xfr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Picture 16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9856730" y="5657854"/>
            <a:ext cx="2195195" cy="7048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9926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GB" dirty="0"/>
              <a:t>Click on the icon to insert a picture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26" y="5480502"/>
            <a:ext cx="12191975" cy="950509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algn="r">
              <a:defRPr sz="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5" name="Rektangel 14"/>
          <p:cNvSpPr/>
          <p:nvPr userDrawn="1"/>
        </p:nvSpPr>
        <p:spPr>
          <a:xfrm>
            <a:off x="8576442" y="-10886"/>
            <a:ext cx="3615559" cy="1124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/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330200" y="2813461"/>
            <a:ext cx="4862400" cy="1231078"/>
          </a:xfrm>
          <a:noFill/>
        </p:spPr>
        <p:txBody>
          <a:bodyPr lIns="0" tIns="0" rIns="0" bIns="0" anchor="ctr" anchorCtr="0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330200" y="5985949"/>
            <a:ext cx="5461000" cy="376755"/>
          </a:xfrm>
        </p:spPr>
        <p:txBody>
          <a:bodyPr anchor="ctr" anchorCtr="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Picture 16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877973" y="5759936"/>
            <a:ext cx="219519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85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1200" y="555626"/>
            <a:ext cx="11529599" cy="100171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Agenda/Program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31200" y="1825625"/>
            <a:ext cx="11529599" cy="39433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Click to edit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996805" y="6226232"/>
            <a:ext cx="2195195" cy="62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8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en-GB" sz="1800" dirty="0" err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Agenda/Program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1" y="1825625"/>
            <a:ext cx="11530011" cy="3943350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6" name="Billede 10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1731" y="6147397"/>
            <a:ext cx="11311372" cy="54000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996805" y="6201396"/>
            <a:ext cx="2195195" cy="64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1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30201" y="1825625"/>
            <a:ext cx="11530011" cy="3943350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</a:lstStyle>
          <a:p>
            <a:r>
              <a:rPr lang="en-GB" dirty="0"/>
              <a:t>Click to edit</a:t>
            </a:r>
          </a:p>
          <a:p>
            <a:pPr lvl="1"/>
            <a:r>
              <a:rPr lang="en-GB" dirty="0"/>
              <a:t>Click to edit</a:t>
            </a:r>
          </a:p>
          <a:p>
            <a:pPr lvl="2"/>
            <a:r>
              <a:rPr lang="en-GB" dirty="0"/>
              <a:t>Click to edit</a:t>
            </a:r>
          </a:p>
          <a:p>
            <a:pPr lvl="3"/>
            <a:r>
              <a:rPr lang="en-GB" dirty="0"/>
              <a:t>Click to edit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996805" y="6225308"/>
            <a:ext cx="2195195" cy="62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8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30201" y="1825625"/>
            <a:ext cx="5621337" cy="3943350"/>
          </a:xfrm>
        </p:spPr>
        <p:txBody>
          <a:bodyPr/>
          <a:lstStyle/>
          <a:p>
            <a:r>
              <a:rPr lang="en-GB" dirty="0"/>
              <a:t>Click to edit</a:t>
            </a:r>
          </a:p>
          <a:p>
            <a:pPr lvl="1"/>
            <a:r>
              <a:rPr lang="en-GB" dirty="0"/>
              <a:t>Click to edit</a:t>
            </a:r>
          </a:p>
          <a:p>
            <a:pPr lvl="2"/>
            <a:r>
              <a:rPr lang="en-GB" dirty="0"/>
              <a:t>Click to edit</a:t>
            </a:r>
          </a:p>
          <a:p>
            <a:pPr lvl="3"/>
            <a:r>
              <a:rPr lang="en-GB" dirty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40463" y="1825625"/>
            <a:ext cx="5619749" cy="3943350"/>
          </a:xfrm>
        </p:spPr>
        <p:txBody>
          <a:bodyPr/>
          <a:lstStyle/>
          <a:p>
            <a:r>
              <a:rPr lang="en-GB" dirty="0"/>
              <a:t>Click to edit</a:t>
            </a:r>
          </a:p>
          <a:p>
            <a:pPr lvl="1"/>
            <a:r>
              <a:rPr lang="en-GB" dirty="0"/>
              <a:t>Click to edit</a:t>
            </a:r>
          </a:p>
          <a:p>
            <a:pPr lvl="2"/>
            <a:r>
              <a:rPr lang="en-GB" dirty="0"/>
              <a:t>Click to edit</a:t>
            </a:r>
          </a:p>
          <a:p>
            <a:pPr lvl="3"/>
            <a:r>
              <a:rPr lang="en-GB" dirty="0"/>
              <a:t>Click to edit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996805" y="6253018"/>
            <a:ext cx="2195195" cy="59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6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555625"/>
            <a:ext cx="9566837" cy="3795913"/>
          </a:xfr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da-DK" sz="4800" b="0" dirty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edit</a:t>
            </a:r>
          </a:p>
        </p:txBody>
      </p:sp>
      <p:sp>
        <p:nvSpPr>
          <p:cNvPr id="8" name="Pladsholder til tekst 13"/>
          <p:cNvSpPr>
            <a:spLocks noGrp="1"/>
          </p:cNvSpPr>
          <p:nvPr>
            <p:ph type="body" sz="quarter" idx="14" hasCustomPrompt="1"/>
          </p:nvPr>
        </p:nvSpPr>
        <p:spPr>
          <a:xfrm>
            <a:off x="10075333" y="5822462"/>
            <a:ext cx="2116667" cy="608548"/>
          </a:xfrm>
          <a:blipFill>
            <a:blip r:embed="rId2"/>
            <a:srcRect/>
            <a:stretch>
              <a:fillRect l="-332002" t="-56194" r="3" b="2"/>
            </a:stretch>
          </a:blipFill>
        </p:spPr>
        <p:txBody>
          <a:bodyPr/>
          <a:lstStyle>
            <a:lvl1pPr algn="r">
              <a:defRPr sz="1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61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201" y="555626"/>
            <a:ext cx="11530012" cy="10017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 err="1"/>
              <a:t>Click</a:t>
            </a:r>
            <a:r>
              <a:rPr lang="da-DK" dirty="0"/>
              <a:t> </a:t>
            </a:r>
            <a:r>
              <a:rPr lang="da-DK" dirty="0" err="1"/>
              <a:t>edit</a:t>
            </a:r>
            <a:r>
              <a:rPr lang="da-DK" dirty="0"/>
              <a:t> master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201" y="1825625"/>
            <a:ext cx="11530012" cy="39433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level</a:t>
            </a:r>
            <a:r>
              <a:rPr lang="da-DK" dirty="0"/>
              <a:t> A</a:t>
            </a:r>
          </a:p>
          <a:p>
            <a:pPr lvl="1"/>
            <a:r>
              <a:rPr lang="da-DK" dirty="0"/>
              <a:t>Level B</a:t>
            </a:r>
          </a:p>
          <a:p>
            <a:pPr lvl="2"/>
            <a:r>
              <a:rPr lang="da-DK" dirty="0"/>
              <a:t>Level C</a:t>
            </a:r>
          </a:p>
          <a:p>
            <a:pPr lvl="3"/>
            <a:r>
              <a:rPr lang="da-DK" dirty="0"/>
              <a:t>Level D</a:t>
            </a:r>
          </a:p>
          <a:p>
            <a:pPr lvl="4"/>
            <a:r>
              <a:rPr lang="da-DK" dirty="0"/>
              <a:t>Level E</a:t>
            </a:r>
          </a:p>
          <a:p>
            <a:pPr lvl="5"/>
            <a:r>
              <a:rPr lang="da-DK" dirty="0"/>
              <a:t>Level F</a:t>
            </a:r>
          </a:p>
          <a:p>
            <a:pPr lvl="6"/>
            <a:r>
              <a:rPr lang="da-DK" dirty="0"/>
              <a:t>Level G</a:t>
            </a:r>
          </a:p>
          <a:p>
            <a:pPr lvl="7"/>
            <a:r>
              <a:rPr lang="da-DK" dirty="0"/>
              <a:t>Level H</a:t>
            </a:r>
          </a:p>
          <a:p>
            <a:pPr lvl="8"/>
            <a:r>
              <a:rPr lang="da-DK" dirty="0"/>
              <a:t>Level 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84A80B5-B011-4E09-A387-4D7FC98CF63D}" type="datetime1">
              <a:rPr lang="da-DK" smtClean="0"/>
              <a:pPr/>
              <a:t>22-12-2020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GB"/>
              <a:t>Dentsply Sirona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Billede 10"/>
          <p:cNvPicPr preferRelativeResize="0">
            <a:picLocks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0201" y="6148800"/>
            <a:ext cx="11530012" cy="54000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325" y="6350490"/>
            <a:ext cx="1091888" cy="31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73" r:id="rId2"/>
    <p:sldLayoutId id="2147483665" r:id="rId3"/>
    <p:sldLayoutId id="2147483667" r:id="rId4"/>
    <p:sldLayoutId id="2147483666" r:id="rId5"/>
    <p:sldLayoutId id="2147483674" r:id="rId6"/>
    <p:sldLayoutId id="2147483663" r:id="rId7"/>
    <p:sldLayoutId id="2147483664" r:id="rId8"/>
    <p:sldLayoutId id="2147483661" r:id="rId9"/>
    <p:sldLayoutId id="2147483662" r:id="rId10"/>
    <p:sldLayoutId id="2147483669" r:id="rId11"/>
    <p:sldLayoutId id="2147483675" r:id="rId12"/>
    <p:sldLayoutId id="2147483668" r:id="rId13"/>
    <p:sldLayoutId id="2147483672" r:id="rId14"/>
    <p:sldLayoutId id="2147483676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72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72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720000" indent="-1800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8" userDrawn="1">
          <p15:clr>
            <a:srgbClr val="F26B43"/>
          </p15:clr>
        </p15:guide>
        <p15:guide id="2" pos="7471" userDrawn="1">
          <p15:clr>
            <a:srgbClr val="F26B43"/>
          </p15:clr>
        </p15:guide>
        <p15:guide id="3" orient="horz" pos="350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5" pos="3749" userDrawn="1">
          <p15:clr>
            <a:srgbClr val="F26B43"/>
          </p15:clr>
        </p15:guide>
        <p15:guide id="6" orient="horz" pos="1150" userDrawn="1">
          <p15:clr>
            <a:srgbClr val="F26B43"/>
          </p15:clr>
        </p15:guide>
        <p15:guide id="7" orient="horz" pos="3634" userDrawn="1">
          <p15:clr>
            <a:srgbClr val="F26B43"/>
          </p15:clr>
        </p15:guide>
        <p15:guide id="8" pos="3931" userDrawn="1">
          <p15:clr>
            <a:srgbClr val="F26B43"/>
          </p15:clr>
        </p15:guide>
        <p15:guide id="9" pos="747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AB1D1-F9B1-4082-BF8E-12480C87B00E}" type="datetime1">
              <a:rPr lang="ru-RU" smtClean="0"/>
              <a:pPr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2C48-E675-4E88-A74D-BD158A2104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22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ladsholder til billede 17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86" b="39744"/>
          <a:stretch/>
        </p:blipFill>
        <p:spPr/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39148" y="1506822"/>
            <a:ext cx="5278749" cy="1582096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ФОРМА ПРЕТЕНЗИИ</a:t>
            </a:r>
            <a:br>
              <a:rPr lang="ru-RU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br>
              <a:rPr lang="ru-RU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ПРАВИЛА ЗАПОЛНЕНИЯ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51918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119" y="45474"/>
            <a:ext cx="11529390" cy="40791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ru-RU" sz="2100" dirty="0">
                <a:solidFill>
                  <a:srgbClr val="0062AC"/>
                </a:solidFill>
              </a:rPr>
              <a:t>Обязательные и желательные для заполнения поля _ Страница 1/2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z="1800" kern="0">
                <a:solidFill>
                  <a:sysClr val="windowText" lastClr="000000"/>
                </a:solidFill>
              </a:rPr>
              <a:pPr/>
              <a:t>2</a:t>
            </a:fld>
            <a:endParaRPr lang="ru-RU" sz="1800" kern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10759" y="1830178"/>
            <a:ext cx="2717319" cy="584775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Название клиники или фамилия врача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5838" y="1564300"/>
            <a:ext cx="440325" cy="37294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17242"/>
            <a:ext cx="4371300" cy="6340758"/>
          </a:xfrm>
          <a:prstGeom prst="rect">
            <a:avLst/>
          </a:prstGeom>
        </p:spPr>
      </p:pic>
      <p:cxnSp>
        <p:nvCxnSpPr>
          <p:cNvPr id="33" name="Прямая со стрелкой 32"/>
          <p:cNvCxnSpPr>
            <a:stCxn id="25" idx="1"/>
          </p:cNvCxnSpPr>
          <p:nvPr/>
        </p:nvCxnSpPr>
        <p:spPr>
          <a:xfrm flipH="1" flipV="1">
            <a:off x="2720182" y="1740189"/>
            <a:ext cx="4990577" cy="382376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5" idx="1"/>
          </p:cNvCxnSpPr>
          <p:nvPr/>
        </p:nvCxnSpPr>
        <p:spPr>
          <a:xfrm flipH="1">
            <a:off x="5476782" y="2122565"/>
            <a:ext cx="2233977" cy="7242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27439" y="2502663"/>
            <a:ext cx="2704106" cy="1615827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Номер изделия (</a:t>
            </a:r>
            <a:r>
              <a:rPr lang="en-US" sz="1600" b="1" kern="0" dirty="0">
                <a:solidFill>
                  <a:srgbClr val="CC0099"/>
                </a:solidFill>
              </a:rPr>
              <a:t>Ref. </a:t>
            </a:r>
            <a:r>
              <a:rPr lang="ru-RU" sz="1600" b="1" kern="0" dirty="0">
                <a:solidFill>
                  <a:srgbClr val="CC0099"/>
                </a:solidFill>
              </a:rPr>
              <a:t>Номер)</a:t>
            </a:r>
          </a:p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или</a:t>
            </a:r>
          </a:p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Размер имплантата  </a:t>
            </a:r>
          </a:p>
          <a:p>
            <a:pPr algn="ctr"/>
            <a:endParaRPr lang="ru-RU" sz="300" b="1" kern="0" dirty="0">
              <a:solidFill>
                <a:srgbClr val="CC0099"/>
              </a:solidFill>
            </a:endParaRPr>
          </a:p>
          <a:p>
            <a:pPr algn="ctr"/>
            <a:r>
              <a:rPr lang="ru-RU" sz="1600" b="1" kern="0" dirty="0">
                <a:solidFill>
                  <a:srgbClr val="0065B0"/>
                </a:solidFill>
              </a:rPr>
              <a:t>(</a:t>
            </a:r>
            <a:r>
              <a:rPr lang="en-US" sz="1600" b="1" kern="0" dirty="0">
                <a:solidFill>
                  <a:srgbClr val="0065B0"/>
                </a:solidFill>
              </a:rPr>
              <a:t>Lot </a:t>
            </a:r>
            <a:r>
              <a:rPr lang="ru-RU" sz="1600" b="1" kern="0" dirty="0">
                <a:solidFill>
                  <a:srgbClr val="0065B0"/>
                </a:solidFill>
              </a:rPr>
              <a:t>номер желателен, но не критичен)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4138189" y="2693663"/>
            <a:ext cx="3589251" cy="465292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 flipV="1">
            <a:off x="5570982" y="3374910"/>
            <a:ext cx="2139777" cy="87100"/>
          </a:xfrm>
          <a:prstGeom prst="straightConnector1">
            <a:avLst/>
          </a:prstGeom>
          <a:ln w="25400">
            <a:solidFill>
              <a:srgbClr val="0065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3071664" y="3140968"/>
            <a:ext cx="1224136" cy="42599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4339587" y="3215616"/>
            <a:ext cx="1115388" cy="277030"/>
          </a:xfrm>
          <a:prstGeom prst="ellipse">
            <a:avLst/>
          </a:prstGeom>
          <a:solidFill>
            <a:srgbClr val="0065B0">
              <a:alpha val="0"/>
            </a:srgbClr>
          </a:solidFill>
          <a:ln>
            <a:solidFill>
              <a:srgbClr val="0065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10758" y="5771576"/>
            <a:ext cx="2677000" cy="584775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Причина – должна быть выбрана 1 опция! </a:t>
            </a:r>
          </a:p>
        </p:txBody>
      </p:sp>
      <p:sp>
        <p:nvSpPr>
          <p:cNvPr id="53" name="Овал 52"/>
          <p:cNvSpPr/>
          <p:nvPr/>
        </p:nvSpPr>
        <p:spPr>
          <a:xfrm>
            <a:off x="1568957" y="3799797"/>
            <a:ext cx="1224136" cy="42599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kern="0">
              <a:solidFill>
                <a:sysClr val="windowText" lastClr="000000"/>
              </a:solidFill>
            </a:endParaRPr>
          </a:p>
        </p:txBody>
      </p:sp>
      <p:cxnSp>
        <p:nvCxnSpPr>
          <p:cNvPr id="54" name="Прямая со стрелкой 53"/>
          <p:cNvCxnSpPr>
            <a:stCxn id="52" idx="1"/>
            <a:endCxn id="53" idx="5"/>
          </p:cNvCxnSpPr>
          <p:nvPr/>
        </p:nvCxnSpPr>
        <p:spPr>
          <a:xfrm flipH="1" flipV="1">
            <a:off x="2613822" y="4163409"/>
            <a:ext cx="5096936" cy="1900554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710758" y="6430305"/>
            <a:ext cx="2677000" cy="338554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Должен быть указан зуб</a:t>
            </a:r>
          </a:p>
        </p:txBody>
      </p:sp>
      <p:cxnSp>
        <p:nvCxnSpPr>
          <p:cNvPr id="57" name="Прямая со стрелкой 56"/>
          <p:cNvCxnSpPr>
            <a:stCxn id="56" idx="1"/>
          </p:cNvCxnSpPr>
          <p:nvPr/>
        </p:nvCxnSpPr>
        <p:spPr>
          <a:xfrm flipH="1">
            <a:off x="5807970" y="6599583"/>
            <a:ext cx="1902788" cy="135833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727438" y="5170029"/>
            <a:ext cx="2655857" cy="584775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Дата события (но </a:t>
            </a:r>
            <a:r>
              <a:rPr lang="ru-RU" sz="1600" b="1" u="sng" kern="0" dirty="0">
                <a:solidFill>
                  <a:srgbClr val="CC0099"/>
                </a:solidFill>
              </a:rPr>
              <a:t>не дата заполнения формы</a:t>
            </a:r>
            <a:r>
              <a:rPr lang="ru-RU" sz="1600" b="1" kern="0" dirty="0">
                <a:solidFill>
                  <a:srgbClr val="CC0099"/>
                </a:solidFill>
              </a:rPr>
              <a:t>!)</a:t>
            </a:r>
          </a:p>
        </p:txBody>
      </p:sp>
      <p:cxnSp>
        <p:nvCxnSpPr>
          <p:cNvPr id="65" name="Прямая со стрелкой 64"/>
          <p:cNvCxnSpPr>
            <a:cxnSpLocks/>
            <a:stCxn id="64" idx="1"/>
          </p:cNvCxnSpPr>
          <p:nvPr/>
        </p:nvCxnSpPr>
        <p:spPr>
          <a:xfrm flipH="1" flipV="1">
            <a:off x="4799856" y="3762091"/>
            <a:ext cx="2927582" cy="1700326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7485855" y="690820"/>
            <a:ext cx="704788" cy="313777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485855" y="1049417"/>
            <a:ext cx="704789" cy="322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259364" y="664217"/>
            <a:ext cx="2123932" cy="338554"/>
          </a:xfrm>
          <a:prstGeom prst="rect">
            <a:avLst/>
          </a:prstGeom>
          <a:noFill/>
          <a:ln w="1905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kern="0" dirty="0">
                <a:solidFill>
                  <a:srgbClr val="CC0099"/>
                </a:solidFill>
              </a:rPr>
              <a:t>Обязательные поля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263826" y="1044409"/>
            <a:ext cx="2123932" cy="338554"/>
          </a:xfrm>
          <a:prstGeom prst="rect">
            <a:avLst/>
          </a:prstGeom>
          <a:noFill/>
          <a:ln w="19050">
            <a:solidFill>
              <a:srgbClr val="0065B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kern="0" dirty="0">
                <a:solidFill>
                  <a:srgbClr val="0065B0"/>
                </a:solidFill>
              </a:rPr>
              <a:t>Желательные поля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710758" y="4180513"/>
            <a:ext cx="2734530" cy="830997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Сопутствующая продукция, </a:t>
            </a:r>
            <a:r>
              <a:rPr lang="ru-RU" sz="1600" b="1" u="sng" kern="0" dirty="0">
                <a:solidFill>
                  <a:srgbClr val="CC0099"/>
                </a:solidFill>
              </a:rPr>
              <a:t>если применимо</a:t>
            </a:r>
          </a:p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 (абатмент, коронка и т.п.)</a:t>
            </a:r>
          </a:p>
        </p:txBody>
      </p:sp>
      <p:cxnSp>
        <p:nvCxnSpPr>
          <p:cNvPr id="84" name="Прямая со стрелкой 83"/>
          <p:cNvCxnSpPr/>
          <p:nvPr/>
        </p:nvCxnSpPr>
        <p:spPr>
          <a:xfrm flipH="1" flipV="1">
            <a:off x="2495601" y="3645025"/>
            <a:ext cx="5231838" cy="1024979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59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2" y="55374"/>
            <a:ext cx="11638721" cy="40791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ru-RU" sz="2100" dirty="0">
                <a:solidFill>
                  <a:srgbClr val="0062AC"/>
                </a:solidFill>
              </a:rPr>
              <a:t>Обязательные и желательные для заполнения поля _ Страница 2/2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z="1800" kern="0">
                <a:solidFill>
                  <a:sysClr val="windowText" lastClr="000000"/>
                </a:solidFill>
              </a:rPr>
              <a:pPr/>
              <a:t>3</a:t>
            </a:fld>
            <a:endParaRPr lang="ru-RU" sz="1800" kern="0"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78294" y="684347"/>
            <a:ext cx="3704105" cy="830997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FF0000"/>
                </a:solidFill>
              </a:rPr>
              <a:t>Нельзя указывать персональные данные – </a:t>
            </a:r>
            <a:r>
              <a:rPr lang="ru-RU" sz="1600" b="1" kern="0" dirty="0">
                <a:solidFill>
                  <a:srgbClr val="CC0099"/>
                </a:solidFill>
              </a:rPr>
              <a:t>ФИО, пол, возраст!</a:t>
            </a:r>
          </a:p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Только Идентификационный номер!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5838" y="1564300"/>
            <a:ext cx="440325" cy="372940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7878295" y="1697957"/>
            <a:ext cx="2602228" cy="1077218"/>
          </a:xfrm>
          <a:prstGeom prst="rect">
            <a:avLst/>
          </a:prstGeom>
          <a:noFill/>
          <a:ln w="254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Даты в формате ДД/ММ/ГГГГ –</a:t>
            </a:r>
          </a:p>
          <a:p>
            <a:pPr algn="ctr"/>
            <a:r>
              <a:rPr lang="ru-RU" sz="1600" b="1" kern="0" dirty="0">
                <a:solidFill>
                  <a:srgbClr val="CC0099"/>
                </a:solidFill>
              </a:rPr>
              <a:t> при удалении имплантата </a:t>
            </a:r>
            <a:r>
              <a:rPr lang="ru-RU" sz="1600" b="1" kern="0" dirty="0">
                <a:solidFill>
                  <a:srgbClr val="FF0000"/>
                </a:solidFill>
              </a:rPr>
              <a:t>обязательно!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888235" y="3547650"/>
            <a:ext cx="2592288" cy="584775"/>
          </a:xfrm>
          <a:prstGeom prst="rect">
            <a:avLst/>
          </a:prstGeom>
          <a:noFill/>
          <a:ln w="25400">
            <a:solidFill>
              <a:srgbClr val="0065B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kern="0" dirty="0">
                <a:solidFill>
                  <a:srgbClr val="0065B0"/>
                </a:solidFill>
              </a:rPr>
              <a:t>Дополнительная информация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113" y="463290"/>
            <a:ext cx="4885636" cy="6394710"/>
          </a:xfrm>
          <a:prstGeom prst="rect">
            <a:avLst/>
          </a:prstGeom>
        </p:spPr>
      </p:pic>
      <p:cxnSp>
        <p:nvCxnSpPr>
          <p:cNvPr id="33" name="Прямая со стрелкой 32"/>
          <p:cNvCxnSpPr/>
          <p:nvPr/>
        </p:nvCxnSpPr>
        <p:spPr>
          <a:xfrm flipH="1" flipV="1">
            <a:off x="5807943" y="924339"/>
            <a:ext cx="2070352" cy="31037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3216886" y="1956752"/>
            <a:ext cx="1164712" cy="59016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kern="0">
              <a:solidFill>
                <a:sysClr val="windowText" lastClr="000000"/>
              </a:solidFill>
            </a:endParaRPr>
          </a:p>
        </p:txBody>
      </p:sp>
      <p:cxnSp>
        <p:nvCxnSpPr>
          <p:cNvPr id="23" name="Прямая со стрелкой 22"/>
          <p:cNvCxnSpPr>
            <a:stCxn id="37" idx="1"/>
            <a:endCxn id="22" idx="6"/>
          </p:cNvCxnSpPr>
          <p:nvPr/>
        </p:nvCxnSpPr>
        <p:spPr>
          <a:xfrm flipH="1">
            <a:off x="4381599" y="2236567"/>
            <a:ext cx="3496697" cy="15267"/>
          </a:xfrm>
          <a:prstGeom prst="straightConnector1">
            <a:avLst/>
          </a:prstGeom>
          <a:ln w="25400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4839868" y="3229637"/>
            <a:ext cx="4136453" cy="3180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807943" y="4132424"/>
            <a:ext cx="2080292" cy="1906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2" idx="2"/>
          </p:cNvCxnSpPr>
          <p:nvPr/>
        </p:nvCxnSpPr>
        <p:spPr>
          <a:xfrm flipH="1">
            <a:off x="6129947" y="4132425"/>
            <a:ext cx="3054432" cy="89858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: скругленные углы 14"/>
          <p:cNvSpPr/>
          <p:nvPr/>
        </p:nvSpPr>
        <p:spPr>
          <a:xfrm>
            <a:off x="1671646" y="4162039"/>
            <a:ext cx="4136297" cy="453429"/>
          </a:xfrm>
          <a:prstGeom prst="round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3922" y="3908278"/>
            <a:ext cx="1947254" cy="27699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kern="0" dirty="0">
                <a:solidFill>
                  <a:sysClr val="windowText" lastClr="000000"/>
                </a:solidFill>
              </a:rPr>
              <a:t>При удалении имплантата</a:t>
            </a:r>
          </a:p>
        </p:txBody>
      </p:sp>
      <p:sp>
        <p:nvSpPr>
          <p:cNvPr id="4" name="Знак умножения 3"/>
          <p:cNvSpPr/>
          <p:nvPr/>
        </p:nvSpPr>
        <p:spPr>
          <a:xfrm>
            <a:off x="2440056" y="235763"/>
            <a:ext cx="3697356" cy="147746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69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61" y="106461"/>
            <a:ext cx="10235893" cy="514768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ru-RU" sz="2400" dirty="0"/>
              <a:t>Что нужно учесть при выборе </a:t>
            </a:r>
            <a:r>
              <a:rPr lang="ru-RU" sz="2400" b="1" dirty="0">
                <a:solidFill>
                  <a:srgbClr val="CC0099"/>
                </a:solidFill>
              </a:rPr>
              <a:t>«События»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2C48-E675-4E88-A74D-BD158A210447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80" y="902356"/>
            <a:ext cx="5005811" cy="2456066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30201" y="3597248"/>
            <a:ext cx="108843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/>
              <a:t>Выбирайте </a:t>
            </a:r>
            <a:r>
              <a:rPr lang="ru-RU" sz="1400" b="1" dirty="0"/>
              <a:t>1 причину</a:t>
            </a:r>
            <a:r>
              <a:rPr lang="ru-RU" sz="1400" dirty="0"/>
              <a:t>. Все причины, кроме «Отторжения имплантата» и «Отсутствия первичной стабильности» требуют предоставления дополнительной информации о том, что именно случилось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/>
              <a:t>«Отсутствие первичной стабильности» - выбирается, когда удаление/отторжение имплантата происходит </a:t>
            </a:r>
            <a:r>
              <a:rPr lang="ru-RU" sz="1400" b="1" dirty="0"/>
              <a:t>в день его установки </a:t>
            </a:r>
            <a:r>
              <a:rPr lang="ru-RU" sz="1400" dirty="0"/>
              <a:t>–</a:t>
            </a:r>
            <a:r>
              <a:rPr lang="en-US" sz="1400" dirty="0"/>
              <a:t>&gt;</a:t>
            </a:r>
            <a:r>
              <a:rPr lang="ru-RU" sz="1400" dirty="0"/>
              <a:t> даты установки/удаления должны совпадать!  Иначе (в случае разрыва во времени 1 день и больше – выбирается причина «Отторжение имплантата»)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/>
              <a:t>В случае причины «Перелом имплантата» или «Перелом абатмента» – требуется снимок зуба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/>
              <a:t>Причина «Другое» не желательно выбирать, т.к. большинство ситуаций покрывается другими возможными причинами, или нужно предоставить подробности произошедшего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/>
              <a:t>На каждый возвращенный продукт заполняется отдельный </a:t>
            </a:r>
            <a:r>
              <a:rPr lang="ru-RU" sz="1400"/>
              <a:t>Бланк претензии!</a:t>
            </a:r>
            <a:endParaRPr lang="ru-RU" sz="1600" dirty="0"/>
          </a:p>
          <a:p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584578" y="811607"/>
            <a:ext cx="286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Наиболее часто встречающиеся причины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418" y="1735066"/>
            <a:ext cx="2110279" cy="15810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28248" y="1551018"/>
            <a:ext cx="11997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CC0099"/>
                </a:solidFill>
              </a:rPr>
              <a:t>ОТТОРЖЕНИЕ ИМПЛАНТАТА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878265" y="1888253"/>
            <a:ext cx="133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CC0099"/>
                </a:solidFill>
              </a:rPr>
              <a:t>ПЕРЕЛОМ ИМПЛАНТАТА ИЛИ АБАТМЕНТА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78381" y="1790034"/>
            <a:ext cx="1383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CC0099"/>
                </a:solidFill>
              </a:rPr>
              <a:t>ОТСУТСТВИЕ ПЕРВИЧНОЙ СТАБИЛЬНОСТИ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9726" y="113461"/>
            <a:ext cx="1152127" cy="115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82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42175" y="6498562"/>
            <a:ext cx="1037025" cy="176675"/>
          </a:xfrm>
        </p:spPr>
        <p:txBody>
          <a:bodyPr/>
          <a:lstStyle/>
          <a:p>
            <a:fld id="{2510C2BE-3BFB-4D34-B5B7-E193AA817340}" type="datetime1">
              <a:rPr lang="en-GB" smtClean="0"/>
              <a:t>22/12/2020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008574" y="6498562"/>
            <a:ext cx="3942963" cy="176675"/>
          </a:xfrm>
        </p:spPr>
        <p:txBody>
          <a:bodyPr/>
          <a:lstStyle/>
          <a:p>
            <a:r>
              <a:rPr lang="en-GB" dirty="0"/>
              <a:t>Dentsply Sirona 201</a:t>
            </a:r>
            <a:r>
              <a:rPr lang="ru-RU" dirty="0"/>
              <a:t>9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330201" y="6498561"/>
            <a:ext cx="382599" cy="176675"/>
          </a:xfrm>
        </p:spPr>
        <p:txBody>
          <a:bodyPr/>
          <a:lstStyle/>
          <a:p>
            <a:fld id="{45D37B1E-C366-494F-A587-962AD9AABC8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30659949"/>
      </p:ext>
    </p:extLst>
  </p:cSld>
  <p:clrMapOvr>
    <a:masterClrMapping/>
  </p:clrMapOvr>
</p:sld>
</file>

<file path=ppt/theme/theme1.xml><?xml version="1.0" encoding="utf-8"?>
<a:theme xmlns:a="http://schemas.openxmlformats.org/drawingml/2006/main" name="DS_16_9 compressed">
  <a:themeElements>
    <a:clrScheme name="Brugerdefineret 2">
      <a:dk1>
        <a:sysClr val="windowText" lastClr="000000"/>
      </a:dk1>
      <a:lt1>
        <a:sysClr val="window" lastClr="FFFFFF"/>
      </a:lt1>
      <a:dk2>
        <a:srgbClr val="53585B"/>
      </a:dk2>
      <a:lt2>
        <a:srgbClr val="F1F0F0"/>
      </a:lt2>
      <a:accent1>
        <a:srgbClr val="0077C8"/>
      </a:accent1>
      <a:accent2>
        <a:srgbClr val="F8A700"/>
      </a:accent2>
      <a:accent3>
        <a:srgbClr val="53585B"/>
      </a:accent3>
      <a:accent4>
        <a:srgbClr val="49A0D8"/>
      </a:accent4>
      <a:accent5>
        <a:srgbClr val="FDC56B"/>
      </a:accent5>
      <a:accent6>
        <a:srgbClr val="D9D7D7"/>
      </a:accent6>
      <a:hlink>
        <a:srgbClr val="0077C8"/>
      </a:hlink>
      <a:folHlink>
        <a:srgbClr val="F8A700"/>
      </a:folHlink>
    </a:clrScheme>
    <a:fontScheme name="SD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S_16_9_fin.potx" id="{8347E96F-7458-4ED4-BA18-4B03D72AA2B0}" vid="{CB7F50BA-1587-4910-816B-B8EF6FC894D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D 2016">
      <a:dk1>
        <a:sysClr val="windowText" lastClr="000000"/>
      </a:dk1>
      <a:lt1>
        <a:sysClr val="window" lastClr="FFFFFF"/>
      </a:lt1>
      <a:dk2>
        <a:srgbClr val="53585B"/>
      </a:dk2>
      <a:lt2>
        <a:srgbClr val="F1F0F0"/>
      </a:lt2>
      <a:accent1>
        <a:srgbClr val="0077C8"/>
      </a:accent1>
      <a:accent2>
        <a:srgbClr val="F8A700"/>
      </a:accent2>
      <a:accent3>
        <a:srgbClr val="53585B"/>
      </a:accent3>
      <a:accent4>
        <a:srgbClr val="1142AA"/>
      </a:accent4>
      <a:accent5>
        <a:srgbClr val="FDC56B"/>
      </a:accent5>
      <a:accent6>
        <a:srgbClr val="49A0D8"/>
      </a:accent6>
      <a:hlink>
        <a:srgbClr val="0077C8"/>
      </a:hlink>
      <a:folHlink>
        <a:srgbClr val="F8A700"/>
      </a:folHlink>
    </a:clrScheme>
    <a:fontScheme name="SD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SD 2016">
      <a:dk1>
        <a:sysClr val="windowText" lastClr="000000"/>
      </a:dk1>
      <a:lt1>
        <a:sysClr val="window" lastClr="FFFFFF"/>
      </a:lt1>
      <a:dk2>
        <a:srgbClr val="53585B"/>
      </a:dk2>
      <a:lt2>
        <a:srgbClr val="F1F0F0"/>
      </a:lt2>
      <a:accent1>
        <a:srgbClr val="0077C8"/>
      </a:accent1>
      <a:accent2>
        <a:srgbClr val="F8A700"/>
      </a:accent2>
      <a:accent3>
        <a:srgbClr val="53585B"/>
      </a:accent3>
      <a:accent4>
        <a:srgbClr val="1142AA"/>
      </a:accent4>
      <a:accent5>
        <a:srgbClr val="FDC56B"/>
      </a:accent5>
      <a:accent6>
        <a:srgbClr val="49A0D8"/>
      </a:accent6>
      <a:hlink>
        <a:srgbClr val="0077C8"/>
      </a:hlink>
      <a:folHlink>
        <a:srgbClr val="F8A700"/>
      </a:folHlink>
    </a:clrScheme>
    <a:fontScheme name="SD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dd1728fc-9460-4dd0-a268-f9a3c3818728">4</Category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1798CA81CC141B9C04E105AC0449A" ma:contentTypeVersion="4" ma:contentTypeDescription="Create a new document." ma:contentTypeScope="" ma:versionID="12767c4ac3957ea158c8df6c7df7133a">
  <xsd:schema xmlns:xsd="http://www.w3.org/2001/XMLSchema" xmlns:xs="http://www.w3.org/2001/XMLSchema" xmlns:p="http://schemas.microsoft.com/office/2006/metadata/properties" xmlns:ns1="http://schemas.microsoft.com/sharepoint/v3" xmlns:ns2="0d6f2f7c-2d4a-4bd8-8446-d22239876416" xmlns:ns3="dd1728fc-9460-4dd0-a268-f9a3c3818728" targetNamespace="http://schemas.microsoft.com/office/2006/metadata/properties" ma:root="true" ma:fieldsID="6cc12e2157edc13ae6418c529581ae69" ns1:_="" ns2:_="" ns3:_="">
    <xsd:import namespace="http://schemas.microsoft.com/sharepoint/v3"/>
    <xsd:import namespace="0d6f2f7c-2d4a-4bd8-8446-d22239876416"/>
    <xsd:import namespace="dd1728fc-9460-4dd0-a268-f9a3c381872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Category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f2f7c-2d4a-4bd8-8446-d222398764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1728fc-9460-4dd0-a268-f9a3c3818728" elementFormDefault="qualified">
    <xsd:import namespace="http://schemas.microsoft.com/office/2006/documentManagement/types"/>
    <xsd:import namespace="http://schemas.microsoft.com/office/infopath/2007/PartnerControls"/>
    <xsd:element name="Category" ma:index="11" nillable="true" ma:displayName="Category" ma:list="{1525767e-5eac-4c06-befd-04fac09ab255}" ma:internalName="Category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48B98E-646E-4220-B738-71A39C0B56C1}">
  <ds:schemaRefs>
    <ds:schemaRef ds:uri="http://purl.org/dc/elements/1.1/"/>
    <ds:schemaRef ds:uri="http://schemas.microsoft.com/office/2006/metadata/properties"/>
    <ds:schemaRef ds:uri="0d6f2f7c-2d4a-4bd8-8446-d22239876416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dd1728fc-9460-4dd0-a268-f9a3c381872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58BACF0-2A03-4FA6-B906-60683CE271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5A059B-E038-434A-BC0C-E3E671DDBC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d6f2f7c-2d4a-4bd8-8446-d22239876416"/>
    <ds:schemaRef ds:uri="dd1728fc-9460-4dd0-a268-f9a3c38187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DS_16_9_Primary</Template>
  <TotalTime>0</TotalTime>
  <Words>278</Words>
  <Application>Microsoft Office PowerPoint</Application>
  <PresentationFormat>Широкоэкранный</PresentationFormat>
  <Paragraphs>40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DS_16_9 compressed</vt:lpstr>
      <vt:lpstr>Тема Office</vt:lpstr>
      <vt:lpstr>ФОРМА ПРЕТЕНЗИИ  ПРАВИЛА ЗАПОЛНЕНИЯ</vt:lpstr>
      <vt:lpstr>Обязательные и желательные для заполнения поля _ Страница 1/2</vt:lpstr>
      <vt:lpstr>Обязательные и желательные для заполнения поля _ Страница 2/2</vt:lpstr>
      <vt:lpstr>Что нужно учесть при выборе «События»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2017-12-06T17:31:34Z</dcterms:created>
  <dcterms:modified xsi:type="dcterms:W3CDTF">2020-12-22T08:54:26Z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www.skabelon.dk</vt:lpwstr>
  </property>
  <property fmtid="{D5CDD505-2E9C-101B-9397-08002B2CF9AE}" pid="3" name="ContentTypeId">
    <vt:lpwstr>0x010100DD21798CA81CC141B9C04E105AC0449A</vt:lpwstr>
  </property>
</Properties>
</file>