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removePersonalInfoOnSave="1" saveSubsetFonts="1">
  <p:sldMasterIdLst>
    <p:sldMasterId id="2147483648" r:id="rId4"/>
    <p:sldMasterId id="2147483678" r:id="rId5"/>
  </p:sldMasterIdLst>
  <p:notesMasterIdLst>
    <p:notesMasterId r:id="rId11"/>
  </p:notesMasterIdLst>
  <p:handoutMasterIdLst>
    <p:handoutMasterId r:id="rId12"/>
  </p:handoutMasterIdLst>
  <p:sldIdLst>
    <p:sldId id="271" r:id="rId6"/>
    <p:sldId id="319" r:id="rId7"/>
    <p:sldId id="320" r:id="rId8"/>
    <p:sldId id="321" r:id="rId9"/>
    <p:sldId id="274" r:id="rId10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2A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912C8C85-51F0-491E-9774-3900AFEF0FD7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8D230F3-CF80-4859-8CE7-A43EE81993B5}" styleName="Lyst layout 1 - Markering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9D7B26C5-4107-4FEC-AEDC-1716B250A1EF}" styleName="Lyst layou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yst layout 1 - Markering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17292A2E-F333-43FB-9621-5CBBE7FDCDCB}" styleName="Lyst layout 2 - Markering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ED083AE6-46FA-4A59-8FB0-9F97EB10719F}" styleName="Lyst layout 3 - Markering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69012ECD-51FC-41F1-AA8D-1B2483CD663E}" styleName="Lyst layout 2 - Markering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912C8C85-51F0-491E-9774-3900AFEF0FD7}" styleName="Lyst layout 2 - Markering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30" autoAdjust="0"/>
  </p:normalViewPr>
  <p:slideViewPr>
    <p:cSldViewPr snapToGrid="0" showGuides="1">
      <p:cViewPr varScale="1">
        <p:scale>
          <a:sx n="67" d="100"/>
          <a:sy n="67" d="100"/>
        </p:scale>
        <p:origin x="644" y="44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97" d="100"/>
        <a:sy n="197" d="100"/>
      </p:scale>
      <p:origin x="0" y="0"/>
    </p:cViewPr>
  </p:sorterViewPr>
  <p:notesViewPr>
    <p:cSldViewPr snapToGrid="0" showGuides="1">
      <p:cViewPr varScale="1">
        <p:scale>
          <a:sx n="87" d="100"/>
          <a:sy n="87" d="100"/>
        </p:scale>
        <p:origin x="384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Pladsholder til dato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F654657A-DB7C-4792-8F38-D90C0C51FA15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Pladsholder til slidenumm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4D580E4-869C-47B4-97E2-9E4FBD17808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80316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CD72A38B-F9FA-4036-A084-652409E98F08}" type="datetimeFigureOut">
              <a:rPr lang="en-GB" smtClean="0"/>
              <a:t>22/12/2020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6400" y="696913"/>
            <a:ext cx="61976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9436F85-577F-4A92-A47F-D540A2BCC82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80911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lidebillede 1"/>
          <p:cNvSpPr>
            <a:spLocks noGrp="1" noRot="1" noChangeAspect="1"/>
          </p:cNvSpPr>
          <p:nvPr>
            <p:ph type="sldImg"/>
          </p:nvPr>
        </p:nvSpPr>
        <p:spPr>
          <a:xfrm>
            <a:off x="406400" y="696913"/>
            <a:ext cx="6197600" cy="3486150"/>
          </a:xfrm>
        </p:spPr>
      </p:sp>
      <p:sp>
        <p:nvSpPr>
          <p:cNvPr id="3" name="Pladsholder til no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Pladsholder til slide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436F85-577F-4A92-A47F-D540A2BCC82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25729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jp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5419792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1600" baseline="0"/>
            </a:lvl1pPr>
          </a:lstStyle>
          <a:p>
            <a:r>
              <a:rPr lang="en-GB" dirty="0"/>
              <a:t>Click on the icon to insert a picture</a:t>
            </a:r>
          </a:p>
        </p:txBody>
      </p:sp>
      <p:sp>
        <p:nvSpPr>
          <p:cNvPr id="10" name="Rektangel 9"/>
          <p:cNvSpPr/>
          <p:nvPr userDrawn="1"/>
        </p:nvSpPr>
        <p:spPr>
          <a:xfrm>
            <a:off x="0" y="5419792"/>
            <a:ext cx="12183576" cy="1438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sz="1800" dirty="0" err="1"/>
          </a:p>
        </p:txBody>
      </p:sp>
      <p:sp>
        <p:nvSpPr>
          <p:cNvPr id="15" name="Rektangel 14"/>
          <p:cNvSpPr/>
          <p:nvPr userDrawn="1"/>
        </p:nvSpPr>
        <p:spPr>
          <a:xfrm>
            <a:off x="8576442" y="-10886"/>
            <a:ext cx="3615559" cy="1124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sz="1800" dirty="0" err="1"/>
          </a:p>
        </p:txBody>
      </p:sp>
      <p:pic>
        <p:nvPicPr>
          <p:cNvPr id="19" name="Billede 1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0200" y="5651195"/>
            <a:ext cx="11530013" cy="91494"/>
          </a:xfrm>
          <a:prstGeom prst="rect">
            <a:avLst/>
          </a:prstGeom>
        </p:spPr>
      </p:pic>
      <p:pic>
        <p:nvPicPr>
          <p:cNvPr id="13" name="Billede 12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221" y="5972130"/>
            <a:ext cx="1505262" cy="427995"/>
          </a:xfrm>
          <a:prstGeom prst="rect">
            <a:avLst/>
          </a:prstGeom>
        </p:spPr>
      </p:pic>
      <p:sp>
        <p:nvSpPr>
          <p:cNvPr id="16" name="Title 1"/>
          <p:cNvSpPr>
            <a:spLocks noGrp="1"/>
          </p:cNvSpPr>
          <p:nvPr>
            <p:ph type="ctrTitle"/>
          </p:nvPr>
        </p:nvSpPr>
        <p:spPr>
          <a:xfrm>
            <a:off x="330200" y="2094357"/>
            <a:ext cx="4862400" cy="1231078"/>
          </a:xfrm>
          <a:noFill/>
        </p:spPr>
        <p:txBody>
          <a:bodyPr lIns="0" tIns="0" rIns="0" bIns="0" anchor="ctr" anchorCtr="0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8" name="Date Placeholder 3"/>
          <p:cNvSpPr>
            <a:spLocks noGrp="1"/>
          </p:cNvSpPr>
          <p:nvPr>
            <p:ph type="dt" sz="half" idx="2"/>
          </p:nvPr>
        </p:nvSpPr>
        <p:spPr>
          <a:xfrm>
            <a:off x="842175" y="6498562"/>
            <a:ext cx="1037025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484A80B5-B011-4E09-A387-4D7FC98CF63D}" type="datetime1">
              <a:rPr lang="da-DK" smtClean="0"/>
              <a:pPr/>
              <a:t>22-12-2020</a:t>
            </a:fld>
            <a:endParaRPr lang="en-GB" dirty="0"/>
          </a:p>
        </p:txBody>
      </p:sp>
      <p:sp>
        <p:nvSpPr>
          <p:cNvPr id="2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8574" y="6498562"/>
            <a:ext cx="3942963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Dentsply Sirona 2016</a:t>
            </a:r>
            <a:endParaRPr lang="en-GB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201" y="6498561"/>
            <a:ext cx="382599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4" name="Picture 13"/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9792075" y="5831804"/>
            <a:ext cx="219519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6570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B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330200" y="555625"/>
            <a:ext cx="9566837" cy="3795913"/>
          </a:xfrm>
          <a:noFill/>
        </p:spPr>
        <p:txBody>
          <a:bodyPr vert="horz" lIns="0" tIns="0" rIns="0" bIns="0" rtlCol="0" anchor="t" anchorCtr="0">
            <a:noAutofit/>
          </a:bodyPr>
          <a:lstStyle>
            <a:lvl1pPr>
              <a:defRPr lang="da-DK" sz="4800" b="0" dirty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</a:t>
            </a:r>
          </a:p>
        </p:txBody>
      </p:sp>
      <p:sp>
        <p:nvSpPr>
          <p:cNvPr id="8" name="Pladsholder til tekst 13"/>
          <p:cNvSpPr>
            <a:spLocks noGrp="1"/>
          </p:cNvSpPr>
          <p:nvPr>
            <p:ph type="body" sz="quarter" idx="14" hasCustomPrompt="1"/>
          </p:nvPr>
        </p:nvSpPr>
        <p:spPr>
          <a:xfrm>
            <a:off x="10075333" y="5822462"/>
            <a:ext cx="2116667" cy="608548"/>
          </a:xfrm>
          <a:blipFill>
            <a:blip r:embed="rId2"/>
            <a:srcRect/>
            <a:stretch>
              <a:fillRect l="-332002" t="-56194" r="3" b="2"/>
            </a:stretch>
          </a:blipFill>
        </p:spPr>
        <p:txBody>
          <a:bodyPr/>
          <a:lstStyle>
            <a:lvl1pPr algn="r">
              <a:defRPr sz="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42175" y="6498562"/>
            <a:ext cx="1037025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484A80B5-B011-4E09-A387-4D7FC98CF63D}" type="datetime1">
              <a:rPr lang="da-DK" smtClean="0"/>
              <a:pPr/>
              <a:t>22-12-2020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8574" y="6498562"/>
            <a:ext cx="3942963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/>
              <a:t>Dentsply Sirona 2016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201" y="6498561"/>
            <a:ext cx="382599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64704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C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Title 1"/>
          <p:cNvSpPr>
            <a:spLocks noGrp="1"/>
          </p:cNvSpPr>
          <p:nvPr>
            <p:ph type="title" hasCustomPrompt="1"/>
          </p:nvPr>
        </p:nvSpPr>
        <p:spPr>
          <a:xfrm>
            <a:off x="330200" y="555625"/>
            <a:ext cx="9566837" cy="3795913"/>
          </a:xfrm>
          <a:noFill/>
        </p:spPr>
        <p:txBody>
          <a:bodyPr vert="horz" lIns="0" tIns="0" rIns="0" bIns="0" rtlCol="0" anchor="t" anchorCtr="0">
            <a:noAutofit/>
          </a:bodyPr>
          <a:lstStyle>
            <a:lvl1pPr>
              <a:defRPr lang="da-DK" sz="4800" b="0" dirty="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</a:t>
            </a:r>
          </a:p>
        </p:txBody>
      </p:sp>
      <p:sp>
        <p:nvSpPr>
          <p:cNvPr id="8" name="Pladsholder til tekst 13"/>
          <p:cNvSpPr>
            <a:spLocks noGrp="1"/>
          </p:cNvSpPr>
          <p:nvPr>
            <p:ph type="body" sz="quarter" idx="14" hasCustomPrompt="1"/>
          </p:nvPr>
        </p:nvSpPr>
        <p:spPr>
          <a:xfrm>
            <a:off x="10075333" y="5822462"/>
            <a:ext cx="2116667" cy="608548"/>
          </a:xfrm>
          <a:blipFill>
            <a:blip r:embed="rId2"/>
            <a:srcRect/>
            <a:stretch>
              <a:fillRect l="-332002" t="-56194" r="3" b="2"/>
            </a:stretch>
          </a:blipFill>
        </p:spPr>
        <p:txBody>
          <a:bodyPr/>
          <a:lstStyle>
            <a:lvl1pPr algn="r">
              <a:defRPr sz="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42175" y="6498562"/>
            <a:ext cx="1037025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484A80B5-B011-4E09-A387-4D7FC98CF63D}" type="datetime1">
              <a:rPr lang="da-DK" smtClean="0"/>
              <a:pPr/>
              <a:t>22-12-2020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8574" y="6498562"/>
            <a:ext cx="3942963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/>
              <a:t>Dentsply Sirona 2016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201" y="6498561"/>
            <a:ext cx="382599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3785626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Image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dsholder til billede 11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1600" baseline="0"/>
            </a:lvl1pPr>
          </a:lstStyle>
          <a:p>
            <a:r>
              <a:rPr lang="en-GB" dirty="0"/>
              <a:t>Click on the icon to insert a picture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330200" y="559229"/>
            <a:ext cx="9566837" cy="2052768"/>
          </a:xfrm>
          <a:noFill/>
        </p:spPr>
        <p:txBody>
          <a:bodyPr vert="horz" lIns="0" tIns="0" rIns="0" bIns="0" rtlCol="0" anchor="t" anchorCtr="0">
            <a:noAutofit/>
          </a:bodyPr>
          <a:lstStyle>
            <a:lvl1pPr>
              <a:defRPr lang="da-DK" sz="4800" b="0" dirty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edit</a:t>
            </a:r>
          </a:p>
        </p:txBody>
      </p:sp>
      <p:sp>
        <p:nvSpPr>
          <p:cNvPr id="2" name="Rektangel 1"/>
          <p:cNvSpPr/>
          <p:nvPr userDrawn="1"/>
        </p:nvSpPr>
        <p:spPr>
          <a:xfrm>
            <a:off x="9370165" y="5861278"/>
            <a:ext cx="2821836" cy="569732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sz="1800" dirty="0" err="1"/>
          </a:p>
        </p:txBody>
      </p:sp>
      <p:sp>
        <p:nvSpPr>
          <p:cNvPr id="9" name="Pladsholder til tekst 13"/>
          <p:cNvSpPr>
            <a:spLocks noGrp="1"/>
          </p:cNvSpPr>
          <p:nvPr>
            <p:ph type="body" sz="quarter" idx="15" hasCustomPrompt="1"/>
          </p:nvPr>
        </p:nvSpPr>
        <p:spPr>
          <a:xfrm>
            <a:off x="10075333" y="5822462"/>
            <a:ext cx="2116667" cy="608548"/>
          </a:xfrm>
          <a:blipFill>
            <a:blip r:embed="rId2"/>
            <a:srcRect/>
            <a:stretch>
              <a:fillRect l="-332002" t="-56194" r="3" b="2"/>
            </a:stretch>
          </a:blipFill>
        </p:spPr>
        <p:txBody>
          <a:bodyPr/>
          <a:lstStyle>
            <a:lvl1pPr algn="r">
              <a:defRPr sz="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42175" y="6498562"/>
            <a:ext cx="1037025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484A80B5-B011-4E09-A387-4D7FC98CF63D}" type="datetime1">
              <a:rPr lang="da-DK" smtClean="0"/>
              <a:pPr/>
              <a:t>22-12-2020</a:t>
            </a:fld>
            <a:endParaRPr lang="en-GB" dirty="0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8574" y="6498562"/>
            <a:ext cx="3942963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/>
              <a:t>Dentsply Sirona 2016</a:t>
            </a:r>
            <a:endParaRPr lang="en-GB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201" y="6498561"/>
            <a:ext cx="382599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9888777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A">
    <p:bg>
      <p:bgPr>
        <a:gradFill flip="none" rotWithShape="1">
          <a:gsLst>
            <a:gs pos="0">
              <a:schemeClr val="bg2"/>
            </a:gs>
            <a:gs pos="21000">
              <a:schemeClr val="bg2"/>
            </a:gs>
            <a:gs pos="100000">
              <a:schemeClr val="bg2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330201" y="555625"/>
            <a:ext cx="3640668" cy="3795913"/>
          </a:xfrm>
          <a:noFill/>
        </p:spPr>
        <p:txBody>
          <a:bodyPr vert="horz" lIns="0" tIns="0" rIns="0" bIns="0" rtlCol="0" anchor="t" anchorCtr="0">
            <a:noAutofit/>
          </a:bodyPr>
          <a:lstStyle>
            <a:lvl1pPr>
              <a:defRPr lang="da-DK" sz="2000" b="0" dirty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9" name="Group 4"/>
          <p:cNvGrpSpPr>
            <a:grpSpLocks noChangeAspect="1"/>
          </p:cNvGrpSpPr>
          <p:nvPr userDrawn="1"/>
        </p:nvGrpSpPr>
        <p:grpSpPr bwMode="auto">
          <a:xfrm>
            <a:off x="5092700" y="1822450"/>
            <a:ext cx="2006600" cy="2633663"/>
            <a:chOff x="2335" y="1148"/>
            <a:chExt cx="1264" cy="1659"/>
          </a:xfrm>
        </p:grpSpPr>
        <p:sp>
          <p:nvSpPr>
            <p:cNvPr id="10" name="Freeform 18"/>
            <p:cNvSpPr>
              <a:spLocks/>
            </p:cNvSpPr>
            <p:nvPr userDrawn="1"/>
          </p:nvSpPr>
          <p:spPr bwMode="auto">
            <a:xfrm>
              <a:off x="2335" y="1148"/>
              <a:ext cx="1264" cy="1050"/>
            </a:xfrm>
            <a:custGeom>
              <a:avLst/>
              <a:gdLst>
                <a:gd name="T0" fmla="*/ 197 w 672"/>
                <a:gd name="T1" fmla="*/ 0 h 557"/>
                <a:gd name="T2" fmla="*/ 670 w 672"/>
                <a:gd name="T3" fmla="*/ 430 h 557"/>
                <a:gd name="T4" fmla="*/ 652 w 672"/>
                <a:gd name="T5" fmla="*/ 557 h 557"/>
                <a:gd name="T6" fmla="*/ 306 w 672"/>
                <a:gd name="T7" fmla="*/ 354 h 557"/>
                <a:gd name="T8" fmla="*/ 306 w 672"/>
                <a:gd name="T9" fmla="*/ 354 h 557"/>
                <a:gd name="T10" fmla="*/ 0 w 672"/>
                <a:gd name="T11" fmla="*/ 67 h 557"/>
                <a:gd name="T12" fmla="*/ 0 w 672"/>
                <a:gd name="T13" fmla="*/ 1 h 557"/>
                <a:gd name="T14" fmla="*/ 197 w 672"/>
                <a:gd name="T15" fmla="*/ 0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2" h="557">
                  <a:moveTo>
                    <a:pt x="197" y="0"/>
                  </a:moveTo>
                  <a:cubicBezTo>
                    <a:pt x="476" y="0"/>
                    <a:pt x="672" y="177"/>
                    <a:pt x="670" y="430"/>
                  </a:cubicBezTo>
                  <a:cubicBezTo>
                    <a:pt x="670" y="486"/>
                    <a:pt x="663" y="516"/>
                    <a:pt x="652" y="557"/>
                  </a:cubicBezTo>
                  <a:cubicBezTo>
                    <a:pt x="609" y="439"/>
                    <a:pt x="489" y="392"/>
                    <a:pt x="306" y="354"/>
                  </a:cubicBezTo>
                  <a:cubicBezTo>
                    <a:pt x="306" y="354"/>
                    <a:pt x="306" y="354"/>
                    <a:pt x="306" y="354"/>
                  </a:cubicBezTo>
                  <a:cubicBezTo>
                    <a:pt x="44" y="291"/>
                    <a:pt x="0" y="223"/>
                    <a:pt x="0" y="6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98" y="0"/>
                    <a:pt x="197" y="0"/>
                  </a:cubicBezTo>
                </a:path>
              </a:pathLst>
            </a:custGeom>
            <a:solidFill>
              <a:srgbClr val="55575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1" name="Freeform 19"/>
            <p:cNvSpPr>
              <a:spLocks/>
            </p:cNvSpPr>
            <p:nvPr userDrawn="1"/>
          </p:nvSpPr>
          <p:spPr bwMode="auto">
            <a:xfrm>
              <a:off x="2335" y="1923"/>
              <a:ext cx="1025" cy="884"/>
            </a:xfrm>
            <a:custGeom>
              <a:avLst/>
              <a:gdLst>
                <a:gd name="T0" fmla="*/ 545 w 545"/>
                <a:gd name="T1" fmla="*/ 286 h 469"/>
                <a:gd name="T2" fmla="*/ 260 w 545"/>
                <a:gd name="T3" fmla="*/ 100 h 469"/>
                <a:gd name="T4" fmla="*/ 0 w 545"/>
                <a:gd name="T5" fmla="*/ 0 h 469"/>
                <a:gd name="T6" fmla="*/ 0 w 545"/>
                <a:gd name="T7" fmla="*/ 391 h 469"/>
                <a:gd name="T8" fmla="*/ 250 w 545"/>
                <a:gd name="T9" fmla="*/ 469 h 469"/>
                <a:gd name="T10" fmla="*/ 545 w 545"/>
                <a:gd name="T11" fmla="*/ 286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5" h="469">
                  <a:moveTo>
                    <a:pt x="545" y="286"/>
                  </a:moveTo>
                  <a:cubicBezTo>
                    <a:pt x="545" y="192"/>
                    <a:pt x="496" y="153"/>
                    <a:pt x="260" y="100"/>
                  </a:cubicBezTo>
                  <a:cubicBezTo>
                    <a:pt x="116" y="68"/>
                    <a:pt x="57" y="33"/>
                    <a:pt x="0" y="0"/>
                  </a:cubicBezTo>
                  <a:cubicBezTo>
                    <a:pt x="0" y="391"/>
                    <a:pt x="0" y="391"/>
                    <a:pt x="0" y="391"/>
                  </a:cubicBezTo>
                  <a:cubicBezTo>
                    <a:pt x="79" y="440"/>
                    <a:pt x="191" y="469"/>
                    <a:pt x="250" y="469"/>
                  </a:cubicBezTo>
                  <a:cubicBezTo>
                    <a:pt x="449" y="469"/>
                    <a:pt x="545" y="382"/>
                    <a:pt x="545" y="286"/>
                  </a:cubicBezTo>
                </a:path>
              </a:pathLst>
            </a:custGeom>
            <a:solidFill>
              <a:srgbClr val="555759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842175" y="6498562"/>
            <a:ext cx="1037025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484A80B5-B011-4E09-A387-4D7FC98CF63D}" type="datetime1">
              <a:rPr lang="da-DK" smtClean="0"/>
              <a:pPr/>
              <a:t>22-12-2020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8574" y="6498562"/>
            <a:ext cx="3942963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Dentsply Sirona 2016</a:t>
            </a:r>
            <a:endParaRPr lang="en-GB" dirty="0"/>
          </a:p>
        </p:txBody>
      </p:sp>
      <p:sp>
        <p:nvSpPr>
          <p:cNvPr id="1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201" y="6498561"/>
            <a:ext cx="382599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695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hank You B"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title"/>
          </p:nvPr>
        </p:nvSpPr>
        <p:spPr>
          <a:xfrm>
            <a:off x="330201" y="555625"/>
            <a:ext cx="3640668" cy="3795913"/>
          </a:xfrm>
          <a:noFill/>
        </p:spPr>
        <p:txBody>
          <a:bodyPr vert="horz" lIns="0" tIns="0" rIns="0" bIns="0" rtlCol="0" anchor="t" anchorCtr="0">
            <a:noAutofit/>
          </a:bodyPr>
          <a:lstStyle>
            <a:lvl1pPr>
              <a:defRPr lang="da-DK" sz="2000" b="0" dirty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12" name="Group 4"/>
          <p:cNvGrpSpPr>
            <a:grpSpLocks noChangeAspect="1"/>
          </p:cNvGrpSpPr>
          <p:nvPr userDrawn="1"/>
        </p:nvGrpSpPr>
        <p:grpSpPr bwMode="auto">
          <a:xfrm>
            <a:off x="5092700" y="1822450"/>
            <a:ext cx="2006600" cy="2633663"/>
            <a:chOff x="2335" y="1148"/>
            <a:chExt cx="1264" cy="1659"/>
          </a:xfrm>
        </p:grpSpPr>
        <p:sp>
          <p:nvSpPr>
            <p:cNvPr id="13" name="Freeform 18"/>
            <p:cNvSpPr>
              <a:spLocks/>
            </p:cNvSpPr>
            <p:nvPr userDrawn="1"/>
          </p:nvSpPr>
          <p:spPr bwMode="auto">
            <a:xfrm>
              <a:off x="2335" y="1148"/>
              <a:ext cx="1264" cy="1050"/>
            </a:xfrm>
            <a:custGeom>
              <a:avLst/>
              <a:gdLst>
                <a:gd name="T0" fmla="*/ 197 w 672"/>
                <a:gd name="T1" fmla="*/ 0 h 557"/>
                <a:gd name="T2" fmla="*/ 670 w 672"/>
                <a:gd name="T3" fmla="*/ 430 h 557"/>
                <a:gd name="T4" fmla="*/ 652 w 672"/>
                <a:gd name="T5" fmla="*/ 557 h 557"/>
                <a:gd name="T6" fmla="*/ 306 w 672"/>
                <a:gd name="T7" fmla="*/ 354 h 557"/>
                <a:gd name="T8" fmla="*/ 306 w 672"/>
                <a:gd name="T9" fmla="*/ 354 h 557"/>
                <a:gd name="T10" fmla="*/ 0 w 672"/>
                <a:gd name="T11" fmla="*/ 67 h 557"/>
                <a:gd name="T12" fmla="*/ 0 w 672"/>
                <a:gd name="T13" fmla="*/ 1 h 557"/>
                <a:gd name="T14" fmla="*/ 197 w 672"/>
                <a:gd name="T15" fmla="*/ 0 h 55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672" h="557">
                  <a:moveTo>
                    <a:pt x="197" y="0"/>
                  </a:moveTo>
                  <a:cubicBezTo>
                    <a:pt x="476" y="0"/>
                    <a:pt x="672" y="177"/>
                    <a:pt x="670" y="430"/>
                  </a:cubicBezTo>
                  <a:cubicBezTo>
                    <a:pt x="670" y="486"/>
                    <a:pt x="663" y="516"/>
                    <a:pt x="652" y="557"/>
                  </a:cubicBezTo>
                  <a:cubicBezTo>
                    <a:pt x="609" y="439"/>
                    <a:pt x="489" y="392"/>
                    <a:pt x="306" y="354"/>
                  </a:cubicBezTo>
                  <a:cubicBezTo>
                    <a:pt x="306" y="354"/>
                    <a:pt x="306" y="354"/>
                    <a:pt x="306" y="354"/>
                  </a:cubicBezTo>
                  <a:cubicBezTo>
                    <a:pt x="44" y="291"/>
                    <a:pt x="0" y="223"/>
                    <a:pt x="0" y="67"/>
                  </a:cubicBezTo>
                  <a:cubicBezTo>
                    <a:pt x="0" y="1"/>
                    <a:pt x="0" y="1"/>
                    <a:pt x="0" y="1"/>
                  </a:cubicBezTo>
                  <a:cubicBezTo>
                    <a:pt x="0" y="1"/>
                    <a:pt x="198" y="0"/>
                    <a:pt x="197" y="0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  <p:sp>
          <p:nvSpPr>
            <p:cNvPr id="14" name="Freeform 19"/>
            <p:cNvSpPr>
              <a:spLocks/>
            </p:cNvSpPr>
            <p:nvPr userDrawn="1"/>
          </p:nvSpPr>
          <p:spPr bwMode="auto">
            <a:xfrm>
              <a:off x="2335" y="1923"/>
              <a:ext cx="1025" cy="884"/>
            </a:xfrm>
            <a:custGeom>
              <a:avLst/>
              <a:gdLst>
                <a:gd name="T0" fmla="*/ 545 w 545"/>
                <a:gd name="T1" fmla="*/ 286 h 469"/>
                <a:gd name="T2" fmla="*/ 260 w 545"/>
                <a:gd name="T3" fmla="*/ 100 h 469"/>
                <a:gd name="T4" fmla="*/ 0 w 545"/>
                <a:gd name="T5" fmla="*/ 0 h 469"/>
                <a:gd name="T6" fmla="*/ 0 w 545"/>
                <a:gd name="T7" fmla="*/ 391 h 469"/>
                <a:gd name="T8" fmla="*/ 250 w 545"/>
                <a:gd name="T9" fmla="*/ 469 h 469"/>
                <a:gd name="T10" fmla="*/ 545 w 545"/>
                <a:gd name="T11" fmla="*/ 286 h 46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45" h="469">
                  <a:moveTo>
                    <a:pt x="545" y="286"/>
                  </a:moveTo>
                  <a:cubicBezTo>
                    <a:pt x="545" y="192"/>
                    <a:pt x="496" y="153"/>
                    <a:pt x="260" y="100"/>
                  </a:cubicBezTo>
                  <a:cubicBezTo>
                    <a:pt x="116" y="68"/>
                    <a:pt x="57" y="33"/>
                    <a:pt x="0" y="0"/>
                  </a:cubicBezTo>
                  <a:cubicBezTo>
                    <a:pt x="0" y="391"/>
                    <a:pt x="0" y="391"/>
                    <a:pt x="0" y="391"/>
                  </a:cubicBezTo>
                  <a:cubicBezTo>
                    <a:pt x="79" y="440"/>
                    <a:pt x="191" y="469"/>
                    <a:pt x="250" y="469"/>
                  </a:cubicBezTo>
                  <a:cubicBezTo>
                    <a:pt x="449" y="469"/>
                    <a:pt x="545" y="382"/>
                    <a:pt x="545" y="286"/>
                  </a:cubicBezTo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=""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GB" dirty="0"/>
            </a:p>
          </p:txBody>
        </p:sp>
      </p:grpSp>
      <p:sp>
        <p:nvSpPr>
          <p:cNvPr id="15" name="Date Placeholder 3"/>
          <p:cNvSpPr>
            <a:spLocks noGrp="1"/>
          </p:cNvSpPr>
          <p:nvPr>
            <p:ph type="dt" sz="half" idx="2"/>
          </p:nvPr>
        </p:nvSpPr>
        <p:spPr>
          <a:xfrm>
            <a:off x="842175" y="6498562"/>
            <a:ext cx="1037025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484A80B5-B011-4E09-A387-4D7FC98CF63D}" type="datetime1">
              <a:rPr lang="da-DK" smtClean="0"/>
              <a:pPr/>
              <a:t>22-12-2020</a:t>
            </a:fld>
            <a:endParaRPr lang="en-GB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8574" y="6498562"/>
            <a:ext cx="3942963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/>
              <a:t>Dentsply Sirona 2016</a:t>
            </a:r>
            <a:endParaRPr lang="en-GB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201" y="6498561"/>
            <a:ext cx="382599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7752755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B6CCCF-2CDC-4D06-A537-3C7ADE1BFD0E}" type="datetimeFigureOut">
              <a:rPr lang="ru-RU" smtClean="0"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8FE4DF-A430-4B82-AA34-F1A2FFAFE3F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480918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38CFF5-E471-49EF-9DF7-2BBA272B83AA}" type="datetime1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48-E675-4E88-A74D-BD158A2104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5487166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C59A-21EC-4EB5-AD65-B3B16DAB0387}" type="datetime1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48-E675-4E88-A74D-BD158A2104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671902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541EB0-22D0-4905-A665-81290ACE1E24}" type="datetime1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48-E675-4E88-A74D-BD158A2104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61856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01471A-9074-49A9-B894-1B7254738BB8}" type="datetime1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48-E675-4E88-A74D-BD158A2104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841361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5419792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1600" baseline="0"/>
            </a:lvl1pPr>
          </a:lstStyle>
          <a:p>
            <a:r>
              <a:rPr lang="en-GB" dirty="0"/>
              <a:t>Click on the icon to insert a picture</a:t>
            </a:r>
          </a:p>
        </p:txBody>
      </p:sp>
      <p:sp>
        <p:nvSpPr>
          <p:cNvPr id="10" name="Rektangel 9"/>
          <p:cNvSpPr/>
          <p:nvPr userDrawn="1"/>
        </p:nvSpPr>
        <p:spPr>
          <a:xfrm>
            <a:off x="0" y="5419792"/>
            <a:ext cx="12183576" cy="143820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sz="1800" dirty="0" err="1"/>
          </a:p>
        </p:txBody>
      </p:sp>
      <p:sp>
        <p:nvSpPr>
          <p:cNvPr id="15" name="Rektangel 14"/>
          <p:cNvSpPr/>
          <p:nvPr userDrawn="1"/>
        </p:nvSpPr>
        <p:spPr>
          <a:xfrm>
            <a:off x="8576442" y="-10886"/>
            <a:ext cx="3615559" cy="1124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sz="1800" dirty="0" err="1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30200" y="5985949"/>
            <a:ext cx="5621338" cy="376755"/>
          </a:xfrm>
        </p:spPr>
        <p:txBody>
          <a:bodyPr anchor="ctr" anchorCtr="0"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itle 1"/>
          <p:cNvSpPr>
            <a:spLocks noGrp="1"/>
          </p:cNvSpPr>
          <p:nvPr>
            <p:ph type="ctrTitle"/>
          </p:nvPr>
        </p:nvSpPr>
        <p:spPr>
          <a:xfrm>
            <a:off x="330200" y="2094357"/>
            <a:ext cx="4862400" cy="1231078"/>
          </a:xfrm>
          <a:noFill/>
        </p:spPr>
        <p:txBody>
          <a:bodyPr lIns="0" tIns="0" rIns="0" bIns="0" anchor="ctr" anchorCtr="0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pic>
        <p:nvPicPr>
          <p:cNvPr id="16" name="Billede 1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0200" y="5651195"/>
            <a:ext cx="11530013" cy="91494"/>
          </a:xfrm>
          <a:prstGeom prst="rect">
            <a:avLst/>
          </a:prstGeom>
        </p:spPr>
      </p:pic>
      <p:pic>
        <p:nvPicPr>
          <p:cNvPr id="17" name="Billede 16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84221" y="5972130"/>
            <a:ext cx="1505262" cy="427995"/>
          </a:xfrm>
          <a:prstGeom prst="rect">
            <a:avLst/>
          </a:prstGeom>
        </p:spPr>
      </p:pic>
      <p:sp>
        <p:nvSpPr>
          <p:cNvPr id="22" name="Date Placeholder 3"/>
          <p:cNvSpPr>
            <a:spLocks noGrp="1"/>
          </p:cNvSpPr>
          <p:nvPr>
            <p:ph type="dt" sz="half" idx="2"/>
          </p:nvPr>
        </p:nvSpPr>
        <p:spPr>
          <a:xfrm>
            <a:off x="842175" y="6498562"/>
            <a:ext cx="1037025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484A80B5-B011-4E09-A387-4D7FC98CF63D}" type="datetime1">
              <a:rPr lang="da-DK" smtClean="0"/>
              <a:pPr/>
              <a:t>22-12-2020</a:t>
            </a:fld>
            <a:endParaRPr lang="en-GB" dirty="0"/>
          </a:p>
        </p:txBody>
      </p:sp>
      <p:sp>
        <p:nvSpPr>
          <p:cNvPr id="2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8574" y="6498562"/>
            <a:ext cx="3942963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Dentsply Sirona 2016</a:t>
            </a:r>
            <a:endParaRPr lang="en-GB" dirty="0"/>
          </a:p>
        </p:txBody>
      </p:sp>
      <p:sp>
        <p:nvSpPr>
          <p:cNvPr id="24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201" y="6498561"/>
            <a:ext cx="382599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3" name="Picture 12"/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9694288" y="5882048"/>
            <a:ext cx="219519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186649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744304-0AD5-49F2-8470-911F72750A33}" type="datetime1">
              <a:rPr lang="ru-RU" smtClean="0"/>
              <a:pPr/>
              <a:t>22.12.2020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48-E675-4E88-A74D-BD158A2104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1034941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2BFE2-AD55-4EE0-99B7-30B5BBF9EA31}" type="datetime1">
              <a:rPr lang="ru-RU" smtClean="0"/>
              <a:pPr/>
              <a:t>22.12.2020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48-E675-4E88-A74D-BD158A2104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997348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36083-61EF-410A-8B47-59BB3681540C}" type="datetime1">
              <a:rPr lang="ru-RU" smtClean="0"/>
              <a:pPr/>
              <a:t>22.12.2020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48-E675-4E88-A74D-BD158A2104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68964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3B9E67-F945-43B5-8EA7-3E6AC8D9F6F3}" type="datetime1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48-E675-4E88-A74D-BD158A2104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8274096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B9AD14-A4E7-4328-B35F-919F9E2F09C3}" type="datetime1">
              <a:rPr lang="ru-RU" smtClean="0"/>
              <a:pPr/>
              <a:t>22.12.2020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48-E675-4E88-A74D-BD158A2104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430879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EEFFD7-265A-442A-BACD-5E06709023A6}" type="datetime1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48-E675-4E88-A74D-BD158A2104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8415088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F5BE5F-F1D8-4B9A-B8A3-C1019199DA47}" type="datetime1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48-E675-4E88-A74D-BD158A2104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59485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noFill/>
        </p:spPr>
        <p:txBody>
          <a:bodyPr anchor="ctr" anchorCtr="0"/>
          <a:lstStyle>
            <a:lvl1pPr marL="0" indent="0" algn="ctr">
              <a:buNone/>
              <a:defRPr sz="1600" baseline="0"/>
            </a:lvl1pPr>
          </a:lstStyle>
          <a:p>
            <a:r>
              <a:rPr lang="en-GB" dirty="0"/>
              <a:t>Click on the icon to insert a picture</a:t>
            </a:r>
          </a:p>
        </p:txBody>
      </p:sp>
      <p:sp>
        <p:nvSpPr>
          <p:cNvPr id="15" name="Rektangel 14"/>
          <p:cNvSpPr/>
          <p:nvPr userDrawn="1"/>
        </p:nvSpPr>
        <p:spPr>
          <a:xfrm>
            <a:off x="8576442" y="-10886"/>
            <a:ext cx="3615559" cy="1124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sz="1800" dirty="0" err="1"/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330200" y="2813461"/>
            <a:ext cx="4862400" cy="1231078"/>
          </a:xfrm>
          <a:noFill/>
        </p:spPr>
        <p:txBody>
          <a:bodyPr lIns="0" tIns="0" rIns="0" bIns="0" anchor="ctr" anchorCtr="0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grpSp>
        <p:nvGrpSpPr>
          <p:cNvPr id="3" name="Gruppe 2"/>
          <p:cNvGrpSpPr/>
          <p:nvPr userDrawn="1"/>
        </p:nvGrpSpPr>
        <p:grpSpPr>
          <a:xfrm>
            <a:off x="-27279783" y="-3540034"/>
            <a:ext cx="39478305" cy="3113045"/>
            <a:chOff x="0" y="-1705702"/>
            <a:chExt cx="12192000" cy="961395"/>
          </a:xfrm>
        </p:grpSpPr>
        <p:pic>
          <p:nvPicPr>
            <p:cNvPr id="18" name="Billede 17"/>
            <p:cNvPicPr>
              <a:picLocks noChangeAspect="1"/>
            </p:cNvPicPr>
            <p:nvPr userDrawn="1"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30200" y="-1535009"/>
              <a:ext cx="11530013" cy="91494"/>
            </a:xfrm>
            <a:prstGeom prst="rect">
              <a:avLst/>
            </a:prstGeom>
          </p:spPr>
        </p:pic>
        <p:pic>
          <p:nvPicPr>
            <p:cNvPr id="19" name="Billede 18"/>
            <p:cNvPicPr>
              <a:picLocks noChangeAspect="1"/>
            </p:cNvPicPr>
            <p:nvPr userDrawn="1"/>
          </p:nvPicPr>
          <p:blipFill>
            <a:blip r:embed="rId3" cstate="print">
              <a:lum bright="100000"/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84221" y="-1214074"/>
              <a:ext cx="1505262" cy="427995"/>
            </a:xfrm>
            <a:prstGeom prst="rect">
              <a:avLst/>
            </a:prstGeom>
          </p:spPr>
        </p:pic>
        <p:sp>
          <p:nvSpPr>
            <p:cNvPr id="2" name="Rektangel 1"/>
            <p:cNvSpPr/>
            <p:nvPr userDrawn="1"/>
          </p:nvSpPr>
          <p:spPr>
            <a:xfrm>
              <a:off x="0" y="-1705702"/>
              <a:ext cx="12192000" cy="961395"/>
            </a:xfrm>
            <a:prstGeom prst="rect">
              <a:avLst/>
            </a:prstGeom>
            <a:no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lIns="72000" tIns="72000" rIns="72000" bIns="72000" rtlCol="0" anchor="ctr"/>
            <a:lstStyle/>
            <a:p>
              <a:pPr algn="ctr"/>
              <a:endParaRPr lang="en-GB" dirty="0" err="1"/>
            </a:p>
          </p:txBody>
        </p:sp>
      </p:grpSp>
      <p:sp>
        <p:nvSpPr>
          <p:cNvPr id="16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30200" y="5985949"/>
            <a:ext cx="5461000" cy="376755"/>
          </a:xfrm>
        </p:spPr>
        <p:txBody>
          <a:bodyPr anchor="ctr" anchorCtr="0"/>
          <a:lstStyle>
            <a:lvl1pPr marL="0" indent="0">
              <a:buNone/>
              <a:defRPr sz="1400"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4" name="Date Placeholder 3"/>
          <p:cNvSpPr>
            <a:spLocks noGrp="1"/>
          </p:cNvSpPr>
          <p:nvPr>
            <p:ph type="dt" sz="half" idx="2"/>
          </p:nvPr>
        </p:nvSpPr>
        <p:spPr>
          <a:xfrm>
            <a:off x="842175" y="6498562"/>
            <a:ext cx="1037025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484A80B5-B011-4E09-A387-4D7FC98CF63D}" type="datetime1">
              <a:rPr lang="da-DK" smtClean="0"/>
              <a:pPr/>
              <a:t>22-12-2020</a:t>
            </a:fld>
            <a:endParaRPr lang="en-GB" dirty="0"/>
          </a:p>
        </p:txBody>
      </p:sp>
      <p:sp>
        <p:nvSpPr>
          <p:cNvPr id="2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8574" y="6498562"/>
            <a:ext cx="3942963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r>
              <a:rPr lang="en-GB"/>
              <a:t>Dentsply Sirona 2016</a:t>
            </a:r>
            <a:endParaRPr lang="en-GB" dirty="0"/>
          </a:p>
        </p:txBody>
      </p:sp>
      <p:sp>
        <p:nvSpPr>
          <p:cNvPr id="2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201" y="6498561"/>
            <a:ext cx="382599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tx2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Picture 16"/>
          <p:cNvPicPr/>
          <p:nvPr userDrawn="1"/>
        </p:nvPicPr>
        <p:blipFill>
          <a:blip r:embed="rId4"/>
          <a:stretch>
            <a:fillRect/>
          </a:stretch>
        </p:blipFill>
        <p:spPr>
          <a:xfrm>
            <a:off x="9856730" y="5657854"/>
            <a:ext cx="2195195" cy="70485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38992678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ver 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dsholder til billede 11"/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12192000" cy="6858000"/>
          </a:xfrm>
          <a:solidFill>
            <a:schemeClr val="bg2"/>
          </a:solidFill>
        </p:spPr>
        <p:txBody>
          <a:bodyPr anchor="ctr" anchorCtr="0"/>
          <a:lstStyle>
            <a:lvl1pPr marL="0" indent="0" algn="ctr">
              <a:buNone/>
              <a:defRPr sz="1600" baseline="0"/>
            </a:lvl1pPr>
          </a:lstStyle>
          <a:p>
            <a:r>
              <a:rPr lang="en-GB" dirty="0"/>
              <a:t>Click on the icon to insert a picture</a:t>
            </a:r>
          </a:p>
        </p:txBody>
      </p:sp>
      <p:sp>
        <p:nvSpPr>
          <p:cNvPr id="14" name="Pladsholder til tekst 13"/>
          <p:cNvSpPr>
            <a:spLocks noGrp="1"/>
          </p:cNvSpPr>
          <p:nvPr>
            <p:ph type="body" sz="quarter" idx="13" hasCustomPrompt="1"/>
          </p:nvPr>
        </p:nvSpPr>
        <p:spPr>
          <a:xfrm>
            <a:off x="26" y="5480502"/>
            <a:ext cx="12191975" cy="950509"/>
          </a:xfrm>
          <a:blipFill>
            <a:blip r:embed="rId2"/>
            <a:stretch>
              <a:fillRect/>
            </a:stretch>
          </a:blipFill>
        </p:spPr>
        <p:txBody>
          <a:bodyPr/>
          <a:lstStyle>
            <a:lvl1pPr algn="r">
              <a:defRPr sz="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15" name="Rektangel 14"/>
          <p:cNvSpPr/>
          <p:nvPr userDrawn="1"/>
        </p:nvSpPr>
        <p:spPr>
          <a:xfrm>
            <a:off x="8576442" y="-10886"/>
            <a:ext cx="3615559" cy="112498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sz="1800" dirty="0" err="1"/>
          </a:p>
        </p:txBody>
      </p:sp>
      <p:sp>
        <p:nvSpPr>
          <p:cNvPr id="20" name="Title 1"/>
          <p:cNvSpPr>
            <a:spLocks noGrp="1"/>
          </p:cNvSpPr>
          <p:nvPr>
            <p:ph type="ctrTitle"/>
          </p:nvPr>
        </p:nvSpPr>
        <p:spPr>
          <a:xfrm>
            <a:off x="330200" y="2813461"/>
            <a:ext cx="4862400" cy="1231078"/>
          </a:xfrm>
          <a:noFill/>
        </p:spPr>
        <p:txBody>
          <a:bodyPr lIns="0" tIns="0" rIns="0" bIns="0" anchor="ctr" anchorCtr="0"/>
          <a:lstStyle>
            <a:lvl1pPr algn="l"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5"/>
          </p:nvPr>
        </p:nvSpPr>
        <p:spPr>
          <a:xfrm>
            <a:off x="330200" y="5985949"/>
            <a:ext cx="5461000" cy="376755"/>
          </a:xfrm>
        </p:spPr>
        <p:txBody>
          <a:bodyPr anchor="ctr" anchorCtr="0"/>
          <a:lstStyle>
            <a:lvl1pPr marL="0" indent="0">
              <a:buNone/>
              <a:defRPr sz="14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2"/>
          </p:nvPr>
        </p:nvSpPr>
        <p:spPr>
          <a:xfrm>
            <a:off x="842175" y="6498562"/>
            <a:ext cx="1037025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484A80B5-B011-4E09-A387-4D7FC98CF63D}" type="datetime1">
              <a:rPr lang="da-DK" smtClean="0"/>
              <a:pPr/>
              <a:t>22-12-2020</a:t>
            </a:fld>
            <a:endParaRPr lang="en-GB" dirty="0"/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8574" y="6498562"/>
            <a:ext cx="3942963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/>
              <a:t>Dentsply Sirona 2016</a:t>
            </a:r>
            <a:endParaRPr lang="en-GB" dirty="0"/>
          </a:p>
        </p:txBody>
      </p:sp>
      <p:sp>
        <p:nvSpPr>
          <p:cNvPr id="1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201" y="6498561"/>
            <a:ext cx="382599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7" name="Picture 16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877973" y="5759936"/>
            <a:ext cx="2195195" cy="704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3851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31200" y="555626"/>
            <a:ext cx="11529599" cy="1001712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GB" dirty="0"/>
              <a:t>Agenda/Program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31200" y="1825625"/>
            <a:ext cx="11529599" cy="3943350"/>
          </a:xfr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en-GB" dirty="0"/>
              <a:t>Click to edit</a:t>
            </a:r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842175" y="6498562"/>
            <a:ext cx="1037025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484A80B5-B011-4E09-A387-4D7FC98CF63D}" type="datetime1">
              <a:rPr lang="da-DK" smtClean="0"/>
              <a:pPr/>
              <a:t>22-12-2020</a:t>
            </a:fld>
            <a:endParaRPr lang="en-GB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8574" y="6498562"/>
            <a:ext cx="3942963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Dentsply Sirona 2016</a:t>
            </a:r>
            <a:endParaRPr lang="en-GB" dirty="0"/>
          </a:p>
        </p:txBody>
      </p:sp>
      <p:sp>
        <p:nvSpPr>
          <p:cNvPr id="1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201" y="6498561"/>
            <a:ext cx="382599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9" name="Picture 8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9996805" y="6226232"/>
            <a:ext cx="2195195" cy="624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95587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Agenda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ktangel 3"/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72000" tIns="72000" rIns="72000" bIns="72000" rtlCol="0" anchor="ctr"/>
          <a:lstStyle/>
          <a:p>
            <a:pPr algn="ctr"/>
            <a:endParaRPr lang="en-GB" sz="1800" dirty="0" err="1">
              <a:solidFill>
                <a:srgbClr val="FFFFFF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Agenda/Program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30201" y="1825625"/>
            <a:ext cx="11530011" cy="3943350"/>
          </a:xfrm>
        </p:spPr>
        <p:txBody>
          <a:bodyPr/>
          <a:lstStyle>
            <a:lvl1pPr marL="0" indent="0">
              <a:buNone/>
              <a:defRPr sz="2000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Edit Master text styles</a:t>
            </a:r>
          </a:p>
        </p:txBody>
      </p:sp>
      <p:pic>
        <p:nvPicPr>
          <p:cNvPr id="16" name="Billede 10"/>
          <p:cNvPicPr preferRelativeResize="0">
            <a:picLocks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441731" y="6147397"/>
            <a:ext cx="11311372" cy="54000"/>
          </a:xfrm>
          <a:prstGeom prst="rect">
            <a:avLst/>
          </a:prstGeom>
        </p:spPr>
      </p:pic>
      <p:sp>
        <p:nvSpPr>
          <p:cNvPr id="17" name="Date Placeholder 3"/>
          <p:cNvSpPr>
            <a:spLocks noGrp="1"/>
          </p:cNvSpPr>
          <p:nvPr>
            <p:ph type="dt" sz="half" idx="2"/>
          </p:nvPr>
        </p:nvSpPr>
        <p:spPr>
          <a:xfrm>
            <a:off x="842175" y="6498562"/>
            <a:ext cx="1037025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484A80B5-B011-4E09-A387-4D7FC98CF63D}" type="datetime1">
              <a:rPr lang="da-DK" smtClean="0"/>
              <a:pPr/>
              <a:t>22-12-2020</a:t>
            </a:fld>
            <a:endParaRPr lang="en-GB" dirty="0"/>
          </a:p>
        </p:txBody>
      </p:sp>
      <p:sp>
        <p:nvSpPr>
          <p:cNvPr id="18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8574" y="6498562"/>
            <a:ext cx="3942963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/>
              <a:t>Dentsply Sirona 2016</a:t>
            </a:r>
            <a:endParaRPr lang="en-GB" dirty="0"/>
          </a:p>
        </p:txBody>
      </p:sp>
      <p:sp>
        <p:nvSpPr>
          <p:cNvPr id="1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201" y="6498561"/>
            <a:ext cx="382599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0" name="Picture 9"/>
          <p:cNvPicPr/>
          <p:nvPr userDrawn="1"/>
        </p:nvPicPr>
        <p:blipFill>
          <a:blip r:embed="rId3"/>
          <a:stretch>
            <a:fillRect/>
          </a:stretch>
        </p:blipFill>
        <p:spPr>
          <a:xfrm>
            <a:off x="9996805" y="6201396"/>
            <a:ext cx="2195195" cy="6495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73141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Click to edit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30201" y="1825625"/>
            <a:ext cx="11530011" cy="3943350"/>
          </a:xfrm>
        </p:spPr>
        <p:txBody>
          <a:bodyPr/>
          <a:lstStyle>
            <a:lvl2pPr>
              <a:defRPr/>
            </a:lvl2pPr>
            <a:lvl3pPr>
              <a:defRPr/>
            </a:lvl3pPr>
            <a:lvl4pPr>
              <a:defRPr baseline="0"/>
            </a:lvl4pPr>
          </a:lstStyle>
          <a:p>
            <a:r>
              <a:rPr lang="en-GB" dirty="0"/>
              <a:t>Click to edit</a:t>
            </a:r>
          </a:p>
          <a:p>
            <a:pPr lvl="1"/>
            <a:r>
              <a:rPr lang="en-GB" dirty="0"/>
              <a:t>Click to edit</a:t>
            </a:r>
          </a:p>
          <a:p>
            <a:pPr lvl="2"/>
            <a:r>
              <a:rPr lang="en-GB" dirty="0"/>
              <a:t>Click to edit</a:t>
            </a:r>
          </a:p>
          <a:p>
            <a:pPr lvl="3"/>
            <a:r>
              <a:rPr lang="en-GB" dirty="0"/>
              <a:t>Click to edit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2"/>
          </p:nvPr>
        </p:nvSpPr>
        <p:spPr>
          <a:xfrm>
            <a:off x="842175" y="6498562"/>
            <a:ext cx="1037025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484A80B5-B011-4E09-A387-4D7FC98CF63D}" type="datetime1">
              <a:rPr lang="da-DK" smtClean="0"/>
              <a:pPr/>
              <a:t>22-12-2020</a:t>
            </a:fld>
            <a:endParaRPr lang="en-GB" dirty="0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8574" y="6498562"/>
            <a:ext cx="3942963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Dentsply Sirona 2016</a:t>
            </a:r>
            <a:endParaRPr lang="en-GB" dirty="0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201" y="6498561"/>
            <a:ext cx="382599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7" name="Picture 6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9996805" y="6225308"/>
            <a:ext cx="2195195" cy="6256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4867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330201" y="1825625"/>
            <a:ext cx="5621337" cy="3943350"/>
          </a:xfrm>
        </p:spPr>
        <p:txBody>
          <a:bodyPr/>
          <a:lstStyle/>
          <a:p>
            <a:r>
              <a:rPr lang="en-GB" dirty="0"/>
              <a:t>Click to edit</a:t>
            </a:r>
          </a:p>
          <a:p>
            <a:pPr lvl="1"/>
            <a:r>
              <a:rPr lang="en-GB" dirty="0"/>
              <a:t>Click to edit</a:t>
            </a:r>
          </a:p>
          <a:p>
            <a:pPr lvl="2"/>
            <a:r>
              <a:rPr lang="en-GB" dirty="0"/>
              <a:t>Click to edit</a:t>
            </a:r>
          </a:p>
          <a:p>
            <a:pPr lvl="3"/>
            <a:r>
              <a:rPr lang="en-GB" dirty="0"/>
              <a:t>Click to edit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6240463" y="1825625"/>
            <a:ext cx="5619749" cy="3943350"/>
          </a:xfrm>
        </p:spPr>
        <p:txBody>
          <a:bodyPr/>
          <a:lstStyle/>
          <a:p>
            <a:r>
              <a:rPr lang="en-GB" dirty="0"/>
              <a:t>Click to edit</a:t>
            </a:r>
          </a:p>
          <a:p>
            <a:pPr lvl="1"/>
            <a:r>
              <a:rPr lang="en-GB" dirty="0"/>
              <a:t>Click to edit</a:t>
            </a:r>
          </a:p>
          <a:p>
            <a:pPr lvl="2"/>
            <a:r>
              <a:rPr lang="en-GB" dirty="0"/>
              <a:t>Click to edit</a:t>
            </a:r>
          </a:p>
          <a:p>
            <a:pPr lvl="3"/>
            <a:r>
              <a:rPr lang="en-GB" dirty="0"/>
              <a:t>Click to edit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842175" y="6498562"/>
            <a:ext cx="1037025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484A80B5-B011-4E09-A387-4D7FC98CF63D}" type="datetime1">
              <a:rPr lang="da-DK" smtClean="0"/>
              <a:pPr/>
              <a:t>22-12-2020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8574" y="6498562"/>
            <a:ext cx="3942963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Dentsply Sirona 2016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201" y="6498561"/>
            <a:ext cx="382599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8" name="Picture 7"/>
          <p:cNvPicPr/>
          <p:nvPr userDrawn="1"/>
        </p:nvPicPr>
        <p:blipFill>
          <a:blip r:embed="rId2"/>
          <a:stretch>
            <a:fillRect/>
          </a:stretch>
        </p:blipFill>
        <p:spPr>
          <a:xfrm>
            <a:off x="9996805" y="6253018"/>
            <a:ext cx="2195195" cy="5979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1662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reaker A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"/>
          <p:cNvSpPr>
            <a:spLocks noGrp="1"/>
          </p:cNvSpPr>
          <p:nvPr>
            <p:ph type="title" hasCustomPrompt="1"/>
          </p:nvPr>
        </p:nvSpPr>
        <p:spPr>
          <a:xfrm>
            <a:off x="330200" y="555625"/>
            <a:ext cx="9566837" cy="3795913"/>
          </a:xfrm>
          <a:noFill/>
        </p:spPr>
        <p:txBody>
          <a:bodyPr vert="horz" lIns="0" tIns="0" rIns="0" bIns="0" rtlCol="0" anchor="t" anchorCtr="0">
            <a:noAutofit/>
          </a:bodyPr>
          <a:lstStyle>
            <a:lvl1pPr>
              <a:defRPr lang="da-DK" sz="4800" b="0" dirty="0">
                <a:solidFill>
                  <a:srgbClr val="FFFFFF"/>
                </a:solidFill>
              </a:defRPr>
            </a:lvl1pPr>
          </a:lstStyle>
          <a:p>
            <a:r>
              <a:rPr lang="en-GB" dirty="0"/>
              <a:t>Click to edit</a:t>
            </a:r>
          </a:p>
        </p:txBody>
      </p:sp>
      <p:sp>
        <p:nvSpPr>
          <p:cNvPr id="8" name="Pladsholder til tekst 13"/>
          <p:cNvSpPr>
            <a:spLocks noGrp="1"/>
          </p:cNvSpPr>
          <p:nvPr>
            <p:ph type="body" sz="quarter" idx="14" hasCustomPrompt="1"/>
          </p:nvPr>
        </p:nvSpPr>
        <p:spPr>
          <a:xfrm>
            <a:off x="10075333" y="5822462"/>
            <a:ext cx="2116667" cy="608548"/>
          </a:xfrm>
          <a:blipFill>
            <a:blip r:embed="rId2"/>
            <a:srcRect/>
            <a:stretch>
              <a:fillRect l="-332002" t="-56194" r="3" b="2"/>
            </a:stretch>
          </a:blipFill>
        </p:spPr>
        <p:txBody>
          <a:bodyPr/>
          <a:lstStyle>
            <a:lvl1pPr algn="r">
              <a:defRPr sz="100">
                <a:solidFill>
                  <a:schemeClr val="accent2"/>
                </a:solidFill>
              </a:defRPr>
            </a:lvl1pPr>
          </a:lstStyle>
          <a:p>
            <a:pPr lvl="0"/>
            <a:r>
              <a:rPr lang="en-GB" dirty="0"/>
              <a:t>1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2"/>
          </p:nvPr>
        </p:nvSpPr>
        <p:spPr>
          <a:xfrm>
            <a:off x="842175" y="6498562"/>
            <a:ext cx="1037025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484A80B5-B011-4E09-A387-4D7FC98CF63D}" type="datetime1">
              <a:rPr lang="da-DK" smtClean="0"/>
              <a:pPr/>
              <a:t>22-12-2020</a:t>
            </a:fld>
            <a:endParaRPr lang="en-GB" dirty="0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8574" y="6498562"/>
            <a:ext cx="3942963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r>
              <a:rPr lang="en-GB"/>
              <a:t>Dentsply Sirona 2016</a:t>
            </a:r>
            <a:endParaRPr lang="en-GB" dirty="0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201" y="6498561"/>
            <a:ext cx="382599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bg1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610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2.e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emf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30201" y="555626"/>
            <a:ext cx="11530012" cy="1001712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r>
              <a:rPr lang="da-DK" dirty="0" err="1"/>
              <a:t>Click</a:t>
            </a:r>
            <a:r>
              <a:rPr lang="da-DK" dirty="0"/>
              <a:t> </a:t>
            </a:r>
            <a:r>
              <a:rPr lang="da-DK" dirty="0" err="1"/>
              <a:t>edit</a:t>
            </a:r>
            <a:r>
              <a:rPr lang="da-DK" dirty="0"/>
              <a:t> master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30201" y="1825625"/>
            <a:ext cx="11530012" cy="394335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da-DK" dirty="0" err="1"/>
              <a:t>Click</a:t>
            </a:r>
            <a:r>
              <a:rPr lang="da-DK" dirty="0"/>
              <a:t> to </a:t>
            </a:r>
            <a:r>
              <a:rPr lang="da-DK" dirty="0" err="1"/>
              <a:t>edit</a:t>
            </a:r>
            <a:r>
              <a:rPr lang="da-DK" dirty="0"/>
              <a:t> master </a:t>
            </a:r>
            <a:r>
              <a:rPr lang="da-DK" dirty="0" err="1"/>
              <a:t>level</a:t>
            </a:r>
            <a:r>
              <a:rPr lang="da-DK" dirty="0"/>
              <a:t> A</a:t>
            </a:r>
          </a:p>
          <a:p>
            <a:pPr lvl="1"/>
            <a:r>
              <a:rPr lang="da-DK" dirty="0"/>
              <a:t>Level B</a:t>
            </a:r>
          </a:p>
          <a:p>
            <a:pPr lvl="2"/>
            <a:r>
              <a:rPr lang="da-DK" dirty="0"/>
              <a:t>Level C</a:t>
            </a:r>
          </a:p>
          <a:p>
            <a:pPr lvl="3"/>
            <a:r>
              <a:rPr lang="da-DK" dirty="0"/>
              <a:t>Level D</a:t>
            </a:r>
          </a:p>
          <a:p>
            <a:pPr lvl="4"/>
            <a:r>
              <a:rPr lang="da-DK" dirty="0"/>
              <a:t>Level E</a:t>
            </a:r>
          </a:p>
          <a:p>
            <a:pPr lvl="5"/>
            <a:r>
              <a:rPr lang="da-DK" dirty="0"/>
              <a:t>Level F</a:t>
            </a:r>
          </a:p>
          <a:p>
            <a:pPr lvl="6"/>
            <a:r>
              <a:rPr lang="da-DK" dirty="0"/>
              <a:t>Level G</a:t>
            </a:r>
          </a:p>
          <a:p>
            <a:pPr lvl="7"/>
            <a:r>
              <a:rPr lang="da-DK" dirty="0"/>
              <a:t>Level H</a:t>
            </a:r>
          </a:p>
          <a:p>
            <a:pPr lvl="8"/>
            <a:r>
              <a:rPr lang="da-DK" dirty="0"/>
              <a:t>Level I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42175" y="6498562"/>
            <a:ext cx="1037025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484A80B5-B011-4E09-A387-4D7FC98CF63D}" type="datetime1">
              <a:rPr lang="da-DK" smtClean="0"/>
              <a:pPr/>
              <a:t>22-12-2020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08574" y="6498562"/>
            <a:ext cx="3942963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r>
              <a:rPr lang="en-GB"/>
              <a:t>Dentsply Sirona 2016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30201" y="6498561"/>
            <a:ext cx="382599" cy="176675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>
            <a:lvl1pPr algn="l">
              <a:defRPr sz="800">
                <a:solidFill>
                  <a:schemeClr val="accent3"/>
                </a:solidFill>
              </a:defRPr>
            </a:lvl1pPr>
          </a:lstStyle>
          <a:p>
            <a:fld id="{45D37B1E-C366-494F-A587-962AD9AABC83}" type="slidenum">
              <a:rPr lang="en-GB" smtClean="0"/>
              <a:pPr/>
              <a:t>‹#›</a:t>
            </a:fld>
            <a:endParaRPr lang="en-GB" dirty="0"/>
          </a:p>
        </p:txBody>
      </p:sp>
      <p:pic>
        <p:nvPicPr>
          <p:cNvPr id="11" name="Billede 10"/>
          <p:cNvPicPr preferRelativeResize="0">
            <a:picLocks/>
          </p:cNvPicPr>
          <p:nvPr/>
        </p:nvPicPr>
        <p:blipFill>
          <a:blip r:embed="rId1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330201" y="6148800"/>
            <a:ext cx="11530012" cy="54000"/>
          </a:xfrm>
          <a:prstGeom prst="rect">
            <a:avLst/>
          </a:prstGeom>
        </p:spPr>
      </p:pic>
      <p:pic>
        <p:nvPicPr>
          <p:cNvPr id="10" name="Billede 9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8325" y="6350490"/>
            <a:ext cx="1091888" cy="3104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3522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73" r:id="rId2"/>
    <p:sldLayoutId id="2147483665" r:id="rId3"/>
    <p:sldLayoutId id="2147483667" r:id="rId4"/>
    <p:sldLayoutId id="2147483666" r:id="rId5"/>
    <p:sldLayoutId id="2147483674" r:id="rId6"/>
    <p:sldLayoutId id="2147483663" r:id="rId7"/>
    <p:sldLayoutId id="2147483664" r:id="rId8"/>
    <p:sldLayoutId id="2147483661" r:id="rId9"/>
    <p:sldLayoutId id="2147483662" r:id="rId10"/>
    <p:sldLayoutId id="2147483669" r:id="rId11"/>
    <p:sldLayoutId id="2147483675" r:id="rId12"/>
    <p:sldLayoutId id="2147483668" r:id="rId13"/>
    <p:sldLayoutId id="2147483672" r:id="rId14"/>
    <p:sldLayoutId id="2147483676" r:id="rId15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180000" indent="-1800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Char char="§"/>
        <a:defRPr sz="2000" kern="1200">
          <a:solidFill>
            <a:schemeClr val="tx2"/>
          </a:solidFill>
          <a:latin typeface="+mn-lt"/>
          <a:ea typeface="+mn-ea"/>
          <a:cs typeface="+mn-cs"/>
        </a:defRPr>
      </a:lvl1pPr>
      <a:lvl2pPr marL="360000" indent="-1800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Char char="§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540000" indent="-1800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Char char="§"/>
        <a:defRPr sz="1600" kern="1200">
          <a:solidFill>
            <a:schemeClr val="tx2"/>
          </a:solidFill>
          <a:latin typeface="+mn-lt"/>
          <a:ea typeface="+mn-ea"/>
          <a:cs typeface="+mn-cs"/>
        </a:defRPr>
      </a:lvl3pPr>
      <a:lvl4pPr marL="720000" indent="-1800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720000" indent="-1800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720000" indent="-1800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Char char="§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720000" indent="-1800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720000" indent="-1800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720000" indent="-180000" algn="l" defTabSz="914400" rtl="0" eaLnBrk="1" latinLnBrk="0" hangingPunct="1">
        <a:lnSpc>
          <a:spcPct val="90000"/>
        </a:lnSpc>
        <a:spcBef>
          <a:spcPts val="600"/>
        </a:spcBef>
        <a:buClr>
          <a:schemeClr val="accent2"/>
        </a:buClr>
        <a:buFont typeface="Wingdings" panose="05000000000000000000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208" userDrawn="1">
          <p15:clr>
            <a:srgbClr val="F26B43"/>
          </p15:clr>
        </p15:guide>
        <p15:guide id="2" pos="7471" userDrawn="1">
          <p15:clr>
            <a:srgbClr val="F26B43"/>
          </p15:clr>
        </p15:guide>
        <p15:guide id="3" orient="horz" pos="350" userDrawn="1">
          <p15:clr>
            <a:srgbClr val="F26B43"/>
          </p15:clr>
        </p15:guide>
        <p15:guide id="4" orient="horz" pos="981" userDrawn="1">
          <p15:clr>
            <a:srgbClr val="F26B43"/>
          </p15:clr>
        </p15:guide>
        <p15:guide id="5" pos="3749" userDrawn="1">
          <p15:clr>
            <a:srgbClr val="F26B43"/>
          </p15:clr>
        </p15:guide>
        <p15:guide id="6" orient="horz" pos="1150" userDrawn="1">
          <p15:clr>
            <a:srgbClr val="F26B43"/>
          </p15:clr>
        </p15:guide>
        <p15:guide id="7" orient="horz" pos="3634" userDrawn="1">
          <p15:clr>
            <a:srgbClr val="F26B43"/>
          </p15:clr>
        </p15:guide>
        <p15:guide id="8" pos="3931" userDrawn="1">
          <p15:clr>
            <a:srgbClr val="F26B43"/>
          </p15:clr>
        </p15:guide>
        <p15:guide id="9" pos="7470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AAB1D1-F9B1-4082-BF8E-12480C87B00E}" type="datetime1">
              <a:rPr lang="ru-RU" smtClean="0"/>
              <a:pPr/>
              <a:t>22.12.2020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FF2C48-E675-4E88-A74D-BD158A210447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46220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15.xml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ladsholder til billede 17"/>
          <p:cNvPicPr>
            <a:picLocks noGrp="1" noChangeAspect="1"/>
          </p:cNvPicPr>
          <p:nvPr>
            <p:ph type="pic" sz="quarter" idx="14"/>
          </p:nvPr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986" b="39744"/>
          <a:stretch/>
        </p:blipFill>
        <p:spPr/>
      </p:pic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-139148" y="1506822"/>
            <a:ext cx="5278749" cy="1582096"/>
          </a:xfrm>
        </p:spPr>
        <p:txBody>
          <a:bodyPr/>
          <a:lstStyle/>
          <a:p>
            <a:pPr algn="ctr"/>
            <a:r>
              <a:rPr lang="ru-RU" sz="3600" b="1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ФОРМА ПРЕТЕНЗИИ</a:t>
            </a:r>
            <a:br>
              <a:rPr lang="ru-RU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br>
              <a:rPr lang="ru-RU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</a:br>
            <a:r>
              <a:rPr lang="ru-RU" dirty="0">
                <a:solidFill>
                  <a:schemeClr val="accent1"/>
                </a:solidFill>
                <a:latin typeface="+mn-lt"/>
                <a:ea typeface="+mn-ea"/>
                <a:cs typeface="+mn-cs"/>
              </a:rPr>
              <a:t>ПРАВИЛА ЗАПОЛНЕНИЯ</a:t>
            </a:r>
          </a:p>
        </p:txBody>
      </p:sp>
    </p:spTree>
    <p:extLst>
      <p:ext uri="{BB962C8B-B14F-4D97-AF65-F5344CB8AC3E}">
        <p14:creationId xmlns:p14="http://schemas.microsoft.com/office/powerpoint/2010/main" val="5191822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8119" y="45474"/>
            <a:ext cx="11529390" cy="40791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ru-RU" sz="2100" dirty="0">
                <a:solidFill>
                  <a:srgbClr val="0062AC"/>
                </a:solidFill>
              </a:rPr>
              <a:t>Обязательные и желательные для заполнения поля _ Страница 1/2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48-E675-4E88-A74D-BD158A210447}" type="slidenum">
              <a:rPr lang="ru-RU" sz="1800" kern="0">
                <a:solidFill>
                  <a:sysClr val="windowText" lastClr="000000"/>
                </a:solidFill>
              </a:rPr>
              <a:pPr/>
              <a:t>2</a:t>
            </a:fld>
            <a:endParaRPr lang="ru-RU" sz="1800" kern="0">
              <a:solidFill>
                <a:sysClr val="windowText" lastClr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710759" y="1830178"/>
            <a:ext cx="2717319" cy="584775"/>
          </a:xfrm>
          <a:prstGeom prst="rect">
            <a:avLst/>
          </a:prstGeom>
          <a:noFill/>
          <a:ln w="2540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kern="0" dirty="0">
                <a:solidFill>
                  <a:srgbClr val="CC0099"/>
                </a:solidFill>
              </a:rPr>
              <a:t>Название клиники или фамилия врача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5838" y="1564300"/>
            <a:ext cx="440325" cy="3729400"/>
          </a:xfrm>
          <a:prstGeom prst="rect">
            <a:avLst/>
          </a:prstGeom>
        </p:spPr>
      </p:pic>
      <p:pic>
        <p:nvPicPr>
          <p:cNvPr id="31" name="Рисунок 3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517242"/>
            <a:ext cx="4371300" cy="6340758"/>
          </a:xfrm>
          <a:prstGeom prst="rect">
            <a:avLst/>
          </a:prstGeom>
        </p:spPr>
      </p:pic>
      <p:cxnSp>
        <p:nvCxnSpPr>
          <p:cNvPr id="33" name="Прямая со стрелкой 32"/>
          <p:cNvCxnSpPr>
            <a:stCxn id="25" idx="1"/>
          </p:cNvCxnSpPr>
          <p:nvPr/>
        </p:nvCxnSpPr>
        <p:spPr>
          <a:xfrm flipH="1" flipV="1">
            <a:off x="2720182" y="1740189"/>
            <a:ext cx="4990577" cy="382376"/>
          </a:xfrm>
          <a:prstGeom prst="straightConnector1">
            <a:avLst/>
          </a:prstGeom>
          <a:ln w="25400">
            <a:solidFill>
              <a:srgbClr val="CC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>
            <a:stCxn id="25" idx="1"/>
          </p:cNvCxnSpPr>
          <p:nvPr/>
        </p:nvCxnSpPr>
        <p:spPr>
          <a:xfrm flipH="1">
            <a:off x="5476782" y="2122565"/>
            <a:ext cx="2233977" cy="7242"/>
          </a:xfrm>
          <a:prstGeom prst="straightConnector1">
            <a:avLst/>
          </a:prstGeom>
          <a:ln w="25400">
            <a:solidFill>
              <a:srgbClr val="CC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TextBox 36"/>
          <p:cNvSpPr txBox="1"/>
          <p:nvPr/>
        </p:nvSpPr>
        <p:spPr>
          <a:xfrm>
            <a:off x="7727439" y="2502663"/>
            <a:ext cx="2704106" cy="1615827"/>
          </a:xfrm>
          <a:prstGeom prst="rect">
            <a:avLst/>
          </a:prstGeom>
          <a:noFill/>
          <a:ln w="2540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kern="0" dirty="0">
                <a:solidFill>
                  <a:srgbClr val="CC0099"/>
                </a:solidFill>
              </a:rPr>
              <a:t>Номер изделия (</a:t>
            </a:r>
            <a:r>
              <a:rPr lang="en-US" sz="1600" b="1" kern="0" dirty="0">
                <a:solidFill>
                  <a:srgbClr val="CC0099"/>
                </a:solidFill>
              </a:rPr>
              <a:t>Ref. </a:t>
            </a:r>
            <a:r>
              <a:rPr lang="ru-RU" sz="1600" b="1" kern="0" dirty="0">
                <a:solidFill>
                  <a:srgbClr val="CC0099"/>
                </a:solidFill>
              </a:rPr>
              <a:t>Номер)</a:t>
            </a:r>
          </a:p>
          <a:p>
            <a:pPr algn="ctr"/>
            <a:r>
              <a:rPr lang="ru-RU" sz="1600" b="1" kern="0" dirty="0">
                <a:solidFill>
                  <a:srgbClr val="CC0099"/>
                </a:solidFill>
              </a:rPr>
              <a:t>или</a:t>
            </a:r>
          </a:p>
          <a:p>
            <a:pPr algn="ctr"/>
            <a:r>
              <a:rPr lang="ru-RU" sz="1600" b="1" kern="0" dirty="0">
                <a:solidFill>
                  <a:srgbClr val="CC0099"/>
                </a:solidFill>
              </a:rPr>
              <a:t>Размер имплантата  </a:t>
            </a:r>
          </a:p>
          <a:p>
            <a:pPr algn="ctr"/>
            <a:endParaRPr lang="ru-RU" sz="300" b="1" kern="0" dirty="0">
              <a:solidFill>
                <a:srgbClr val="CC0099"/>
              </a:solidFill>
            </a:endParaRPr>
          </a:p>
          <a:p>
            <a:pPr algn="ctr"/>
            <a:r>
              <a:rPr lang="ru-RU" sz="1600" b="1" kern="0" dirty="0">
                <a:solidFill>
                  <a:srgbClr val="0065B0"/>
                </a:solidFill>
              </a:rPr>
              <a:t>(</a:t>
            </a:r>
            <a:r>
              <a:rPr lang="en-US" sz="1600" b="1" kern="0" dirty="0">
                <a:solidFill>
                  <a:srgbClr val="0065B0"/>
                </a:solidFill>
              </a:rPr>
              <a:t>Lot </a:t>
            </a:r>
            <a:r>
              <a:rPr lang="ru-RU" sz="1600" b="1" kern="0" dirty="0">
                <a:solidFill>
                  <a:srgbClr val="0065B0"/>
                </a:solidFill>
              </a:rPr>
              <a:t>номер желателен, но не критичен)</a:t>
            </a:r>
          </a:p>
        </p:txBody>
      </p:sp>
      <p:cxnSp>
        <p:nvCxnSpPr>
          <p:cNvPr id="38" name="Прямая со стрелкой 37"/>
          <p:cNvCxnSpPr/>
          <p:nvPr/>
        </p:nvCxnSpPr>
        <p:spPr>
          <a:xfrm flipH="1">
            <a:off x="4138189" y="2693663"/>
            <a:ext cx="3589251" cy="465292"/>
          </a:xfrm>
          <a:prstGeom prst="straightConnector1">
            <a:avLst/>
          </a:prstGeom>
          <a:ln w="25400">
            <a:solidFill>
              <a:srgbClr val="CC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Прямая со стрелкой 41"/>
          <p:cNvCxnSpPr/>
          <p:nvPr/>
        </p:nvCxnSpPr>
        <p:spPr>
          <a:xfrm flipH="1" flipV="1">
            <a:off x="5570982" y="3374910"/>
            <a:ext cx="2139777" cy="87100"/>
          </a:xfrm>
          <a:prstGeom prst="straightConnector1">
            <a:avLst/>
          </a:prstGeom>
          <a:ln w="25400">
            <a:solidFill>
              <a:srgbClr val="0065B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Овал 43"/>
          <p:cNvSpPr/>
          <p:nvPr/>
        </p:nvSpPr>
        <p:spPr>
          <a:xfrm>
            <a:off x="3071664" y="3140968"/>
            <a:ext cx="1224136" cy="42599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47" name="Овал 46"/>
          <p:cNvSpPr/>
          <p:nvPr/>
        </p:nvSpPr>
        <p:spPr>
          <a:xfrm>
            <a:off x="4339587" y="3215616"/>
            <a:ext cx="1115388" cy="277030"/>
          </a:xfrm>
          <a:prstGeom prst="ellipse">
            <a:avLst/>
          </a:prstGeom>
          <a:solidFill>
            <a:srgbClr val="0065B0">
              <a:alpha val="0"/>
            </a:srgbClr>
          </a:solidFill>
          <a:ln>
            <a:solidFill>
              <a:srgbClr val="0065B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7710758" y="5771576"/>
            <a:ext cx="2677000" cy="584775"/>
          </a:xfrm>
          <a:prstGeom prst="rect">
            <a:avLst/>
          </a:prstGeom>
          <a:noFill/>
          <a:ln w="2540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kern="0" dirty="0">
                <a:solidFill>
                  <a:srgbClr val="CC0099"/>
                </a:solidFill>
              </a:rPr>
              <a:t>Причина – должна быть выбрана 1 опция! </a:t>
            </a:r>
          </a:p>
        </p:txBody>
      </p:sp>
      <p:sp>
        <p:nvSpPr>
          <p:cNvPr id="53" name="Овал 52"/>
          <p:cNvSpPr/>
          <p:nvPr/>
        </p:nvSpPr>
        <p:spPr>
          <a:xfrm>
            <a:off x="1568957" y="3799797"/>
            <a:ext cx="1224136" cy="425998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kern="0">
              <a:solidFill>
                <a:sysClr val="windowText" lastClr="000000"/>
              </a:solidFill>
            </a:endParaRPr>
          </a:p>
        </p:txBody>
      </p:sp>
      <p:cxnSp>
        <p:nvCxnSpPr>
          <p:cNvPr id="54" name="Прямая со стрелкой 53"/>
          <p:cNvCxnSpPr>
            <a:stCxn id="52" idx="1"/>
            <a:endCxn id="53" idx="5"/>
          </p:cNvCxnSpPr>
          <p:nvPr/>
        </p:nvCxnSpPr>
        <p:spPr>
          <a:xfrm flipH="1" flipV="1">
            <a:off x="2613822" y="4163409"/>
            <a:ext cx="5096936" cy="1900554"/>
          </a:xfrm>
          <a:prstGeom prst="straightConnector1">
            <a:avLst/>
          </a:prstGeom>
          <a:ln w="25400">
            <a:solidFill>
              <a:srgbClr val="CC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TextBox 55"/>
          <p:cNvSpPr txBox="1"/>
          <p:nvPr/>
        </p:nvSpPr>
        <p:spPr>
          <a:xfrm>
            <a:off x="7710758" y="6430305"/>
            <a:ext cx="2677000" cy="338554"/>
          </a:xfrm>
          <a:prstGeom prst="rect">
            <a:avLst/>
          </a:prstGeom>
          <a:noFill/>
          <a:ln w="2540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kern="0" dirty="0">
                <a:solidFill>
                  <a:srgbClr val="CC0099"/>
                </a:solidFill>
              </a:rPr>
              <a:t>Должен быть указан зуб</a:t>
            </a:r>
          </a:p>
        </p:txBody>
      </p:sp>
      <p:cxnSp>
        <p:nvCxnSpPr>
          <p:cNvPr id="57" name="Прямая со стрелкой 56"/>
          <p:cNvCxnSpPr>
            <a:stCxn id="56" idx="1"/>
          </p:cNvCxnSpPr>
          <p:nvPr/>
        </p:nvCxnSpPr>
        <p:spPr>
          <a:xfrm flipH="1">
            <a:off x="5807970" y="6599583"/>
            <a:ext cx="1902788" cy="135833"/>
          </a:xfrm>
          <a:prstGeom prst="straightConnector1">
            <a:avLst/>
          </a:prstGeom>
          <a:ln w="25400">
            <a:solidFill>
              <a:srgbClr val="CC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TextBox 63"/>
          <p:cNvSpPr txBox="1"/>
          <p:nvPr/>
        </p:nvSpPr>
        <p:spPr>
          <a:xfrm>
            <a:off x="7727438" y="5170029"/>
            <a:ext cx="2655857" cy="584775"/>
          </a:xfrm>
          <a:prstGeom prst="rect">
            <a:avLst/>
          </a:prstGeom>
          <a:noFill/>
          <a:ln w="2540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kern="0" dirty="0">
                <a:solidFill>
                  <a:srgbClr val="CC0099"/>
                </a:solidFill>
              </a:rPr>
              <a:t>Дата события (но </a:t>
            </a:r>
            <a:r>
              <a:rPr lang="ru-RU" sz="1600" b="1" u="sng" kern="0" dirty="0">
                <a:solidFill>
                  <a:srgbClr val="CC0099"/>
                </a:solidFill>
              </a:rPr>
              <a:t>не дата заполнения формы</a:t>
            </a:r>
            <a:r>
              <a:rPr lang="ru-RU" sz="1600" b="1" kern="0" dirty="0">
                <a:solidFill>
                  <a:srgbClr val="CC0099"/>
                </a:solidFill>
              </a:rPr>
              <a:t>!)</a:t>
            </a:r>
          </a:p>
        </p:txBody>
      </p:sp>
      <p:cxnSp>
        <p:nvCxnSpPr>
          <p:cNvPr id="65" name="Прямая со стрелкой 64"/>
          <p:cNvCxnSpPr>
            <a:cxnSpLocks/>
            <a:stCxn id="64" idx="1"/>
          </p:cNvCxnSpPr>
          <p:nvPr/>
        </p:nvCxnSpPr>
        <p:spPr>
          <a:xfrm flipH="1" flipV="1">
            <a:off x="4799856" y="3762091"/>
            <a:ext cx="2927582" cy="1700326"/>
          </a:xfrm>
          <a:prstGeom prst="straightConnector1">
            <a:avLst/>
          </a:prstGeom>
          <a:ln w="25400">
            <a:solidFill>
              <a:srgbClr val="CC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Прямоугольник 66"/>
          <p:cNvSpPr/>
          <p:nvPr/>
        </p:nvSpPr>
        <p:spPr>
          <a:xfrm>
            <a:off x="7485855" y="690820"/>
            <a:ext cx="704788" cy="313777"/>
          </a:xfrm>
          <a:prstGeom prst="rect">
            <a:avLst/>
          </a:prstGeom>
          <a:solidFill>
            <a:srgbClr val="CC0099"/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68" name="Прямоугольник 67"/>
          <p:cNvSpPr/>
          <p:nvPr/>
        </p:nvSpPr>
        <p:spPr>
          <a:xfrm>
            <a:off x="7485855" y="1049417"/>
            <a:ext cx="704789" cy="3224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8259364" y="664217"/>
            <a:ext cx="2123932" cy="338554"/>
          </a:xfrm>
          <a:prstGeom prst="rect">
            <a:avLst/>
          </a:prstGeom>
          <a:noFill/>
          <a:ln w="1905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kern="0" dirty="0">
                <a:solidFill>
                  <a:srgbClr val="CC0099"/>
                </a:solidFill>
              </a:rPr>
              <a:t>Обязательные поля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8263826" y="1044409"/>
            <a:ext cx="2123932" cy="338554"/>
          </a:xfrm>
          <a:prstGeom prst="rect">
            <a:avLst/>
          </a:prstGeom>
          <a:noFill/>
          <a:ln w="19050">
            <a:solidFill>
              <a:srgbClr val="0065B0"/>
            </a:solidFill>
          </a:ln>
        </p:spPr>
        <p:txBody>
          <a:bodyPr wrap="square" rtlCol="0">
            <a:spAutoFit/>
          </a:bodyPr>
          <a:lstStyle/>
          <a:p>
            <a:r>
              <a:rPr lang="ru-RU" sz="1600" b="1" kern="0" dirty="0">
                <a:solidFill>
                  <a:srgbClr val="0065B0"/>
                </a:solidFill>
              </a:rPr>
              <a:t>Желательные поля</a:t>
            </a:r>
          </a:p>
        </p:txBody>
      </p:sp>
      <p:sp>
        <p:nvSpPr>
          <p:cNvPr id="83" name="TextBox 82"/>
          <p:cNvSpPr txBox="1"/>
          <p:nvPr/>
        </p:nvSpPr>
        <p:spPr>
          <a:xfrm>
            <a:off x="7710758" y="4180513"/>
            <a:ext cx="2734530" cy="830997"/>
          </a:xfrm>
          <a:prstGeom prst="rect">
            <a:avLst/>
          </a:prstGeom>
          <a:noFill/>
          <a:ln w="2540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kern="0" dirty="0">
                <a:solidFill>
                  <a:srgbClr val="CC0099"/>
                </a:solidFill>
              </a:rPr>
              <a:t>Сопутствующая продукция, </a:t>
            </a:r>
            <a:r>
              <a:rPr lang="ru-RU" sz="1600" b="1" u="sng" kern="0" dirty="0">
                <a:solidFill>
                  <a:srgbClr val="CC0099"/>
                </a:solidFill>
              </a:rPr>
              <a:t>если применимо</a:t>
            </a:r>
          </a:p>
          <a:p>
            <a:pPr algn="ctr"/>
            <a:r>
              <a:rPr lang="ru-RU" sz="1600" b="1" kern="0" dirty="0">
                <a:solidFill>
                  <a:srgbClr val="CC0099"/>
                </a:solidFill>
              </a:rPr>
              <a:t> (абатмент, коронка и т.п.)</a:t>
            </a:r>
          </a:p>
        </p:txBody>
      </p:sp>
      <p:cxnSp>
        <p:nvCxnSpPr>
          <p:cNvPr id="84" name="Прямая со стрелкой 83"/>
          <p:cNvCxnSpPr/>
          <p:nvPr/>
        </p:nvCxnSpPr>
        <p:spPr>
          <a:xfrm flipH="1" flipV="1">
            <a:off x="2495601" y="3645025"/>
            <a:ext cx="5231838" cy="1024979"/>
          </a:xfrm>
          <a:prstGeom prst="straightConnector1">
            <a:avLst/>
          </a:prstGeom>
          <a:ln w="25400">
            <a:solidFill>
              <a:srgbClr val="CC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85976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8052" y="55374"/>
            <a:ext cx="11638721" cy="407916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Autofit/>
          </a:bodyPr>
          <a:lstStyle/>
          <a:p>
            <a:r>
              <a:rPr lang="ru-RU" sz="2100" dirty="0">
                <a:solidFill>
                  <a:srgbClr val="0062AC"/>
                </a:solidFill>
              </a:rPr>
              <a:t>Обязательные и желательные для заполнения поля _ Страница 2/2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48-E675-4E88-A74D-BD158A210447}" type="slidenum">
              <a:rPr lang="ru-RU" sz="1800" kern="0">
                <a:solidFill>
                  <a:sysClr val="windowText" lastClr="000000"/>
                </a:solidFill>
              </a:rPr>
              <a:pPr/>
              <a:t>3</a:t>
            </a:fld>
            <a:endParaRPr lang="ru-RU" sz="1800" kern="0">
              <a:solidFill>
                <a:sysClr val="windowText" lastClr="000000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878294" y="684347"/>
            <a:ext cx="3704105" cy="830997"/>
          </a:xfrm>
          <a:prstGeom prst="rect">
            <a:avLst/>
          </a:prstGeom>
          <a:noFill/>
          <a:ln w="2540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kern="0" dirty="0">
                <a:solidFill>
                  <a:srgbClr val="FF0000"/>
                </a:solidFill>
              </a:rPr>
              <a:t>Нельзя указывать персональные данные – </a:t>
            </a:r>
            <a:r>
              <a:rPr lang="ru-RU" sz="1600" b="1" kern="0" dirty="0">
                <a:solidFill>
                  <a:srgbClr val="CC0099"/>
                </a:solidFill>
              </a:rPr>
              <a:t>ФИО, пол, возраст!</a:t>
            </a:r>
          </a:p>
          <a:p>
            <a:pPr algn="ctr"/>
            <a:r>
              <a:rPr lang="ru-RU" sz="1600" b="1" kern="0" dirty="0">
                <a:solidFill>
                  <a:srgbClr val="CC0099"/>
                </a:solidFill>
              </a:rPr>
              <a:t>Только Идентификационный номер!</a:t>
            </a:r>
          </a:p>
        </p:txBody>
      </p:sp>
      <p:pic>
        <p:nvPicPr>
          <p:cNvPr id="27" name="Рисунок 2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875838" y="1564300"/>
            <a:ext cx="440325" cy="3729400"/>
          </a:xfrm>
          <a:prstGeom prst="rect">
            <a:avLst/>
          </a:prstGeom>
        </p:spPr>
      </p:pic>
      <p:sp>
        <p:nvSpPr>
          <p:cNvPr id="37" name="TextBox 36"/>
          <p:cNvSpPr txBox="1"/>
          <p:nvPr/>
        </p:nvSpPr>
        <p:spPr>
          <a:xfrm>
            <a:off x="7878295" y="1697957"/>
            <a:ext cx="2602228" cy="1077218"/>
          </a:xfrm>
          <a:prstGeom prst="rect">
            <a:avLst/>
          </a:prstGeom>
          <a:noFill/>
          <a:ln w="25400">
            <a:solidFill>
              <a:srgbClr val="CC0099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kern="0" dirty="0">
                <a:solidFill>
                  <a:srgbClr val="CC0099"/>
                </a:solidFill>
              </a:rPr>
              <a:t>Даты в формате ДД/ММ/ГГГГ –</a:t>
            </a:r>
          </a:p>
          <a:p>
            <a:pPr algn="ctr"/>
            <a:r>
              <a:rPr lang="ru-RU" sz="1600" b="1" kern="0" dirty="0">
                <a:solidFill>
                  <a:srgbClr val="CC0099"/>
                </a:solidFill>
              </a:rPr>
              <a:t> при удалении имплантата </a:t>
            </a:r>
            <a:r>
              <a:rPr lang="ru-RU" sz="1600" b="1" kern="0" dirty="0">
                <a:solidFill>
                  <a:srgbClr val="FF0000"/>
                </a:solidFill>
              </a:rPr>
              <a:t>обязательно!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7888235" y="3547650"/>
            <a:ext cx="2592288" cy="584775"/>
          </a:xfrm>
          <a:prstGeom prst="rect">
            <a:avLst/>
          </a:prstGeom>
          <a:noFill/>
          <a:ln w="25400">
            <a:solidFill>
              <a:srgbClr val="0065B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600" b="1" kern="0" dirty="0">
                <a:solidFill>
                  <a:srgbClr val="0065B0"/>
                </a:solidFill>
              </a:rPr>
              <a:t>Дополнительная информация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51113" y="463290"/>
            <a:ext cx="4885636" cy="6394710"/>
          </a:xfrm>
          <a:prstGeom prst="rect">
            <a:avLst/>
          </a:prstGeom>
        </p:spPr>
      </p:pic>
      <p:cxnSp>
        <p:nvCxnSpPr>
          <p:cNvPr id="33" name="Прямая со стрелкой 32"/>
          <p:cNvCxnSpPr/>
          <p:nvPr/>
        </p:nvCxnSpPr>
        <p:spPr>
          <a:xfrm flipH="1" flipV="1">
            <a:off x="5807943" y="924339"/>
            <a:ext cx="2070352" cy="31037"/>
          </a:xfrm>
          <a:prstGeom prst="straightConnector1">
            <a:avLst/>
          </a:prstGeom>
          <a:ln w="25400">
            <a:solidFill>
              <a:srgbClr val="CC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Овал 21"/>
          <p:cNvSpPr/>
          <p:nvPr/>
        </p:nvSpPr>
        <p:spPr>
          <a:xfrm>
            <a:off x="3216886" y="1956752"/>
            <a:ext cx="1164712" cy="590162"/>
          </a:xfrm>
          <a:prstGeom prst="ellipse">
            <a:avLst/>
          </a:prstGeom>
          <a:solidFill>
            <a:schemeClr val="accent1">
              <a:alpha val="0"/>
            </a:schemeClr>
          </a:solidFill>
          <a:ln>
            <a:solidFill>
              <a:srgbClr val="CC00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kern="0">
              <a:solidFill>
                <a:sysClr val="windowText" lastClr="000000"/>
              </a:solidFill>
            </a:endParaRPr>
          </a:p>
        </p:txBody>
      </p:sp>
      <p:cxnSp>
        <p:nvCxnSpPr>
          <p:cNvPr id="23" name="Прямая со стрелкой 22"/>
          <p:cNvCxnSpPr>
            <a:stCxn id="37" idx="1"/>
            <a:endCxn id="22" idx="6"/>
          </p:cNvCxnSpPr>
          <p:nvPr/>
        </p:nvCxnSpPr>
        <p:spPr>
          <a:xfrm flipH="1">
            <a:off x="4381599" y="2236567"/>
            <a:ext cx="3496697" cy="15267"/>
          </a:xfrm>
          <a:prstGeom prst="straightConnector1">
            <a:avLst/>
          </a:prstGeom>
          <a:ln w="25400">
            <a:solidFill>
              <a:srgbClr val="CC0099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H="1" flipV="1">
            <a:off x="4839868" y="3229637"/>
            <a:ext cx="4136453" cy="318013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Прямая со стрелкой 27"/>
          <p:cNvCxnSpPr/>
          <p:nvPr/>
        </p:nvCxnSpPr>
        <p:spPr>
          <a:xfrm flipH="1">
            <a:off x="5807943" y="4132424"/>
            <a:ext cx="2080292" cy="190614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Прямая со стрелкой 28"/>
          <p:cNvCxnSpPr>
            <a:stCxn id="52" idx="2"/>
          </p:cNvCxnSpPr>
          <p:nvPr/>
        </p:nvCxnSpPr>
        <p:spPr>
          <a:xfrm flipH="1">
            <a:off x="6129947" y="4132425"/>
            <a:ext cx="3054432" cy="898581"/>
          </a:xfrm>
          <a:prstGeom prst="straightConnector1">
            <a:avLst/>
          </a:prstGeom>
          <a:ln w="254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Прямоугольник: скругленные углы 14"/>
          <p:cNvSpPr/>
          <p:nvPr/>
        </p:nvSpPr>
        <p:spPr>
          <a:xfrm>
            <a:off x="1671646" y="4162039"/>
            <a:ext cx="4136297" cy="453429"/>
          </a:xfrm>
          <a:prstGeom prst="roundRect">
            <a:avLst/>
          </a:prstGeom>
          <a:solidFill>
            <a:schemeClr val="accent1">
              <a:alpha val="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kern="0">
              <a:solidFill>
                <a:sysClr val="windowText" lastClr="000000"/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183922" y="3908278"/>
            <a:ext cx="1947254" cy="276999"/>
          </a:xfrm>
          <a:prstGeom prst="rect">
            <a:avLst/>
          </a:prstGeom>
          <a:noFill/>
          <a:ln>
            <a:solidFill>
              <a:schemeClr val="accent1">
                <a:shade val="95000"/>
                <a:satMod val="10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ru-RU" sz="1200" kern="0" dirty="0">
                <a:solidFill>
                  <a:sysClr val="windowText" lastClr="000000"/>
                </a:solidFill>
              </a:rPr>
              <a:t>При удалении имплантата</a:t>
            </a:r>
          </a:p>
        </p:txBody>
      </p:sp>
      <p:sp>
        <p:nvSpPr>
          <p:cNvPr id="4" name="Знак умножения 3"/>
          <p:cNvSpPr/>
          <p:nvPr/>
        </p:nvSpPr>
        <p:spPr>
          <a:xfrm>
            <a:off x="2440056" y="235763"/>
            <a:ext cx="3697356" cy="1477463"/>
          </a:xfrm>
          <a:prstGeom prst="mathMultiply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06981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8661" y="106461"/>
            <a:ext cx="10235893" cy="514768"/>
          </a:xfr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txBody>
          <a:bodyPr>
            <a:normAutofit/>
          </a:bodyPr>
          <a:lstStyle/>
          <a:p>
            <a:pPr algn="ctr"/>
            <a:r>
              <a:rPr lang="ru-RU" sz="2400" dirty="0"/>
              <a:t>Что нужно учесть при выборе </a:t>
            </a:r>
            <a:r>
              <a:rPr lang="ru-RU" sz="2400" b="1" dirty="0">
                <a:solidFill>
                  <a:srgbClr val="CC0099"/>
                </a:solidFill>
              </a:rPr>
              <a:t>«События»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FF2C48-E675-4E88-A74D-BD158A210447}" type="slidenum">
              <a:rPr lang="ru-RU" smtClean="0"/>
              <a:pPr/>
              <a:t>4</a:t>
            </a:fld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6180" y="902356"/>
            <a:ext cx="5005811" cy="2456066"/>
          </a:xfrm>
          <a:prstGeom prst="rect">
            <a:avLst/>
          </a:prstGeom>
          <a:ln w="15875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330201" y="3597248"/>
            <a:ext cx="10884371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Выбирайте </a:t>
            </a:r>
            <a:r>
              <a:rPr lang="ru-RU" sz="1400" b="1" dirty="0"/>
              <a:t>1 причину</a:t>
            </a:r>
            <a:r>
              <a:rPr lang="ru-RU" sz="1400" dirty="0"/>
              <a:t>. Все причины, кроме «Отторжения имплантата» и «Отсутствия первичной стабильности» требуют предоставления дополнительной информации о том, что именно случилось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«Отсутствие первичной стабильности» - выбирается, когда удаление/отторжение имплантата происходит </a:t>
            </a:r>
            <a:r>
              <a:rPr lang="ru-RU" sz="1400" b="1" dirty="0"/>
              <a:t>в день его установки </a:t>
            </a:r>
            <a:r>
              <a:rPr lang="ru-RU" sz="1400" dirty="0"/>
              <a:t>–</a:t>
            </a:r>
            <a:r>
              <a:rPr lang="en-US" sz="1400" dirty="0"/>
              <a:t>&gt;</a:t>
            </a:r>
            <a:r>
              <a:rPr lang="ru-RU" sz="1400" dirty="0"/>
              <a:t> даты установки/удаления должны совпадать!  Иначе (в случае разрыва во времени 1 день и больше – выбирается причина «Отторжение имплантата»)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В случае причины «Перелом имплантата» или «Перелом абатмента» – требуется снимок зуба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Причина «Другое» не желательно выбирать, т.к. большинство ситуаций покрывается другими возможными причинами, или нужно предоставить подробности произошедшего</a:t>
            </a:r>
          </a:p>
          <a:p>
            <a:pPr marL="285750" indent="-285750">
              <a:buFont typeface="Wingdings" panose="05000000000000000000" pitchFamily="2" charset="2"/>
              <a:buChar char="ü"/>
            </a:pPr>
            <a:r>
              <a:rPr lang="ru-RU" sz="1400" dirty="0"/>
              <a:t>На каждый возвращенный продукт заполняется отдельный </a:t>
            </a:r>
            <a:r>
              <a:rPr lang="ru-RU" sz="1400"/>
              <a:t>Бланк претензии!</a:t>
            </a:r>
            <a:endParaRPr lang="ru-RU" sz="1600" dirty="0"/>
          </a:p>
          <a:p>
            <a:endParaRPr lang="ru-RU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7584578" y="811607"/>
            <a:ext cx="286997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/>
              <a:t>Наиболее часто встречающиеся причины</a:t>
            </a:r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5418" y="1735066"/>
            <a:ext cx="2110279" cy="1581055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8328248" y="1551018"/>
            <a:ext cx="1199798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100" b="1" dirty="0">
                <a:solidFill>
                  <a:srgbClr val="CC0099"/>
                </a:solidFill>
              </a:rPr>
              <a:t>ОТТОРЖЕНИЕ ИМПЛАНТАТА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9878265" y="1888253"/>
            <a:ext cx="133630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CC0099"/>
                </a:solidFill>
              </a:rPr>
              <a:t>ПЕРЕЛОМ ИМПЛАНТАТА ИЛИ АБАТМЕНТА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678381" y="1790034"/>
            <a:ext cx="1383163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000" b="1" dirty="0">
                <a:solidFill>
                  <a:srgbClr val="CC0099"/>
                </a:solidFill>
              </a:rPr>
              <a:t>ОТСУТСТВИЕ ПЕРВИЧНОЙ СТАБИЛЬНОСТИ</a:t>
            </a:r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19726" y="113461"/>
            <a:ext cx="1152127" cy="11521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208218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842175" y="6498562"/>
            <a:ext cx="1037025" cy="176675"/>
          </a:xfrm>
        </p:spPr>
        <p:txBody>
          <a:bodyPr/>
          <a:lstStyle/>
          <a:p>
            <a:fld id="{2510C2BE-3BFB-4D34-B5B7-E193AA817340}" type="datetime1">
              <a:rPr lang="en-GB" smtClean="0"/>
              <a:t>22/12/2020</a:t>
            </a:fld>
            <a:endParaRPr lang="en-GB" dirty="0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2008574" y="6498562"/>
            <a:ext cx="3942963" cy="176675"/>
          </a:xfrm>
        </p:spPr>
        <p:txBody>
          <a:bodyPr/>
          <a:lstStyle/>
          <a:p>
            <a:r>
              <a:rPr lang="en-GB" dirty="0"/>
              <a:t>Dentsply Sirona 201</a:t>
            </a:r>
            <a:r>
              <a:rPr lang="ru-RU" dirty="0"/>
              <a:t>9</a:t>
            </a:r>
            <a:endParaRPr lang="en-GB" dirty="0"/>
          </a:p>
        </p:txBody>
      </p:sp>
      <p:sp>
        <p:nvSpPr>
          <p:cNvPr id="6" name="Pladsholder til slidenummer 5"/>
          <p:cNvSpPr>
            <a:spLocks noGrp="1"/>
          </p:cNvSpPr>
          <p:nvPr>
            <p:ph type="sldNum" sz="quarter" idx="4"/>
          </p:nvPr>
        </p:nvSpPr>
        <p:spPr>
          <a:xfrm>
            <a:off x="330201" y="6498561"/>
            <a:ext cx="382599" cy="176675"/>
          </a:xfrm>
        </p:spPr>
        <p:txBody>
          <a:bodyPr/>
          <a:lstStyle/>
          <a:p>
            <a:fld id="{45D37B1E-C366-494F-A587-962AD9AABC83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3730659949"/>
      </p:ext>
    </p:extLst>
  </p:cSld>
  <p:clrMapOvr>
    <a:masterClrMapping/>
  </p:clrMapOvr>
</p:sld>
</file>

<file path=ppt/theme/theme1.xml><?xml version="1.0" encoding="utf-8"?>
<a:theme xmlns:a="http://schemas.openxmlformats.org/drawingml/2006/main" name="DS_16_9 compressed">
  <a:themeElements>
    <a:clrScheme name="Brugerdefineret 2">
      <a:dk1>
        <a:sysClr val="windowText" lastClr="000000"/>
      </a:dk1>
      <a:lt1>
        <a:sysClr val="window" lastClr="FFFFFF"/>
      </a:lt1>
      <a:dk2>
        <a:srgbClr val="53585B"/>
      </a:dk2>
      <a:lt2>
        <a:srgbClr val="F1F0F0"/>
      </a:lt2>
      <a:accent1>
        <a:srgbClr val="0077C8"/>
      </a:accent1>
      <a:accent2>
        <a:srgbClr val="F8A700"/>
      </a:accent2>
      <a:accent3>
        <a:srgbClr val="53585B"/>
      </a:accent3>
      <a:accent4>
        <a:srgbClr val="49A0D8"/>
      </a:accent4>
      <a:accent5>
        <a:srgbClr val="FDC56B"/>
      </a:accent5>
      <a:accent6>
        <a:srgbClr val="D9D7D7"/>
      </a:accent6>
      <a:hlink>
        <a:srgbClr val="0077C8"/>
      </a:hlink>
      <a:folHlink>
        <a:srgbClr val="F8A700"/>
      </a:folHlink>
    </a:clrScheme>
    <a:fontScheme name="SD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solidFill>
            <a:schemeClr val="accent1"/>
          </a:solidFill>
        </a:ln>
      </a:spPr>
      <a:bodyPr lIns="72000" tIns="72000" rIns="72000" bIns="72000" rtlCol="0" anchor="ctr"/>
      <a:lstStyle>
        <a:defPPr algn="ctr">
          <a:defRPr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lIns="0" tIns="0" rIns="0" bIns="0" rtlCol="0">
        <a:spAutoFit/>
      </a:bodyPr>
      <a:lstStyle>
        <a:defPPr>
          <a:defRPr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DS_16_9_fin.potx" id="{8347E96F-7458-4ED4-BA18-4B03D72AA2B0}" vid="{CB7F50BA-1587-4910-816B-B8EF6FC894DB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SD 2016">
      <a:dk1>
        <a:sysClr val="windowText" lastClr="000000"/>
      </a:dk1>
      <a:lt1>
        <a:sysClr val="window" lastClr="FFFFFF"/>
      </a:lt1>
      <a:dk2>
        <a:srgbClr val="53585B"/>
      </a:dk2>
      <a:lt2>
        <a:srgbClr val="F1F0F0"/>
      </a:lt2>
      <a:accent1>
        <a:srgbClr val="0077C8"/>
      </a:accent1>
      <a:accent2>
        <a:srgbClr val="F8A700"/>
      </a:accent2>
      <a:accent3>
        <a:srgbClr val="53585B"/>
      </a:accent3>
      <a:accent4>
        <a:srgbClr val="1142AA"/>
      </a:accent4>
      <a:accent5>
        <a:srgbClr val="FDC56B"/>
      </a:accent5>
      <a:accent6>
        <a:srgbClr val="49A0D8"/>
      </a:accent6>
      <a:hlink>
        <a:srgbClr val="0077C8"/>
      </a:hlink>
      <a:folHlink>
        <a:srgbClr val="F8A700"/>
      </a:folHlink>
    </a:clrScheme>
    <a:fontScheme name="SD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-tema">
  <a:themeElements>
    <a:clrScheme name="SD 2016">
      <a:dk1>
        <a:sysClr val="windowText" lastClr="000000"/>
      </a:dk1>
      <a:lt1>
        <a:sysClr val="window" lastClr="FFFFFF"/>
      </a:lt1>
      <a:dk2>
        <a:srgbClr val="53585B"/>
      </a:dk2>
      <a:lt2>
        <a:srgbClr val="F1F0F0"/>
      </a:lt2>
      <a:accent1>
        <a:srgbClr val="0077C8"/>
      </a:accent1>
      <a:accent2>
        <a:srgbClr val="F8A700"/>
      </a:accent2>
      <a:accent3>
        <a:srgbClr val="53585B"/>
      </a:accent3>
      <a:accent4>
        <a:srgbClr val="1142AA"/>
      </a:accent4>
      <a:accent5>
        <a:srgbClr val="FDC56B"/>
      </a:accent5>
      <a:accent6>
        <a:srgbClr val="49A0D8"/>
      </a:accent6>
      <a:hlink>
        <a:srgbClr val="0077C8"/>
      </a:hlink>
      <a:folHlink>
        <a:srgbClr val="F8A700"/>
      </a:folHlink>
    </a:clrScheme>
    <a:fontScheme name="SD 2016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dd1728fc-9460-4dd0-a268-f9a3c3818728">4</Category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D21798CA81CC141B9C04E105AC0449A" ma:contentTypeVersion="4" ma:contentTypeDescription="Create a new document." ma:contentTypeScope="" ma:versionID="12767c4ac3957ea158c8df6c7df7133a">
  <xsd:schema xmlns:xsd="http://www.w3.org/2001/XMLSchema" xmlns:xs="http://www.w3.org/2001/XMLSchema" xmlns:p="http://schemas.microsoft.com/office/2006/metadata/properties" xmlns:ns1="http://schemas.microsoft.com/sharepoint/v3" xmlns:ns2="0d6f2f7c-2d4a-4bd8-8446-d22239876416" xmlns:ns3="dd1728fc-9460-4dd0-a268-f9a3c3818728" targetNamespace="http://schemas.microsoft.com/office/2006/metadata/properties" ma:root="true" ma:fieldsID="6cc12e2157edc13ae6418c529581ae69" ns1:_="" ns2:_="" ns3:_="">
    <xsd:import namespace="http://schemas.microsoft.com/sharepoint/v3"/>
    <xsd:import namespace="0d6f2f7c-2d4a-4bd8-8446-d22239876416"/>
    <xsd:import namespace="dd1728fc-9460-4dd0-a268-f9a3c381872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SharedWithUsers" minOccurs="0"/>
                <xsd:element ref="ns3:Category" minOccurs="0"/>
                <xsd:element ref="ns2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6f2f7c-2d4a-4bd8-8446-d22239876416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d1728fc-9460-4dd0-a268-f9a3c3818728" elementFormDefault="qualified">
    <xsd:import namespace="http://schemas.microsoft.com/office/2006/documentManagement/types"/>
    <xsd:import namespace="http://schemas.microsoft.com/office/infopath/2007/PartnerControls"/>
    <xsd:element name="Category" ma:index="11" nillable="true" ma:displayName="Category" ma:list="{1525767e-5eac-4c06-befd-04fac09ab255}" ma:internalName="Category" ma:showField="Title">
      <xsd:simpleType>
        <xsd:restriction base="dms:Lookup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8248B98E-646E-4220-B738-71A39C0B56C1}">
  <ds:schemaRefs>
    <ds:schemaRef ds:uri="http://purl.org/dc/elements/1.1/"/>
    <ds:schemaRef ds:uri="http://schemas.microsoft.com/office/2006/metadata/properties"/>
    <ds:schemaRef ds:uri="0d6f2f7c-2d4a-4bd8-8446-d22239876416"/>
    <ds:schemaRef ds:uri="http://schemas.microsoft.com/sharepoint/v3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purl.org/dc/dcmitype/"/>
    <ds:schemaRef ds:uri="http://schemas.microsoft.com/office/infopath/2007/PartnerControls"/>
    <ds:schemaRef ds:uri="dd1728fc-9460-4dd0-a268-f9a3c3818728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F58BACF0-2A03-4FA6-B906-60683CE271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F5A059B-E038-434A-BC0C-E3E671DDBC7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0d6f2f7c-2d4a-4bd8-8446-d22239876416"/>
    <ds:schemaRef ds:uri="dd1728fc-9460-4dd0-a268-f9a3c381872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PowerPoint Template DS_16_9_Primary</Template>
  <TotalTime>0</TotalTime>
  <Words>278</Words>
  <Application>Microsoft Office PowerPoint</Application>
  <PresentationFormat>Широкоэкранный</PresentationFormat>
  <Paragraphs>40</Paragraphs>
  <Slides>5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Wingdings</vt:lpstr>
      <vt:lpstr>DS_16_9 compressed</vt:lpstr>
      <vt:lpstr>Тема Office</vt:lpstr>
      <vt:lpstr>ФОРМА ПРЕТЕНЗИИ  ПРАВИЛА ЗАПОЛНЕНИЯ</vt:lpstr>
      <vt:lpstr>Обязательные и желательные для заполнения поля _ Страница 1/2</vt:lpstr>
      <vt:lpstr>Обязательные и желательные для заполнения поля _ Страница 2/2</vt:lpstr>
      <vt:lpstr>Что нужно учесть при выборе «События»</vt:lpstr>
      <vt:lpstr>Thank You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2017-12-06T17:31:34Z</dcterms:created>
  <dcterms:modified xsi:type="dcterms:W3CDTF">2020-12-22T08:54:26Z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 by:">
    <vt:lpwstr>www.skabelon.dk</vt:lpwstr>
  </property>
  <property fmtid="{D5CDD505-2E9C-101B-9397-08002B2CF9AE}" pid="3" name="ContentTypeId">
    <vt:lpwstr>0x010100DD21798CA81CC141B9C04E105AC0449A</vt:lpwstr>
  </property>
</Properties>
</file>